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notesSlides/notesSlide29.xml" ContentType="application/vnd.openxmlformats-officedocument.presentationml.notesSlide+xml"/>
  <Override PartName="/ppt/notesSlides/notesSlide38.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4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Lst>
  <p:sldSz cx="9144000" cy="5143500" type="screen16x9"/>
  <p:notesSz cx="6858000" cy="9144000"/>
  <p:embeddedFontLst>
    <p:embeddedFont>
      <p:font typeface="Oswald" charset="0"/>
      <p:regular r:id="rId41"/>
      <p:bold r:id="rId42"/>
    </p:embeddedFont>
    <p:embeddedFont>
      <p:font typeface="Source Code Pro"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p:cViewPr varScale="1">
        <p:scale>
          <a:sx n="115" d="100"/>
          <a:sy n="115" d="100"/>
        </p:scale>
        <p:origin x="-282" y="-102"/>
      </p:cViewPr>
      <p:guideLst>
        <p:guide orient="horz" pos="162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
        <p:cNvGrpSpPr/>
        <p:nvPr/>
      </p:nvGrpSpPr>
      <p:grpSpPr>
        <a:xfrm>
          <a:off x="0" y="0"/>
          <a:ext cx="0" cy="0"/>
          <a:chOff x="0" y="0"/>
          <a:chExt cx="0" cy="0"/>
        </a:xfrm>
      </p:grpSpPr>
      <p:sp>
        <p:nvSpPr>
          <p:cNvPr id="59" name="Google Shape;59;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 name="Google Shape;6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g377af5adf2a_0_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4" name="Google Shape;114;g377af5adf2a_0_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377af5adf2a_0_1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377af5adf2a_0_1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
        <p:cNvGrpSpPr/>
        <p:nvPr/>
      </p:nvGrpSpPr>
      <p:grpSpPr>
        <a:xfrm>
          <a:off x="0" y="0"/>
          <a:ext cx="0" cy="0"/>
          <a:chOff x="0" y="0"/>
          <a:chExt cx="0" cy="0"/>
        </a:xfrm>
      </p:grpSpPr>
      <p:sp>
        <p:nvSpPr>
          <p:cNvPr id="123" name="Google Shape;123;g377af5adf2a_0_11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4" name="Google Shape;124;g377af5adf2a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377af5adf2a_0_1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377af5adf2a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g377af5adf2a_0_26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 name="Google Shape;135;g377af5adf2a_0_26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377af5adf2a_0_2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377af5adf2a_0_2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377af5adf2a_0_2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377af5adf2a_0_2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377af5adf2a_0_2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377af5adf2a_0_2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g377af5adf2a_0_2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5" name="Google Shape;155;g377af5adf2a_0_2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g377af5adf2a_0_1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0" name="Google Shape;160;g377af5adf2a_0_1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377af5adf2a_0_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 name="Google Shape;66;g377af5adf2a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77af5adf2a_0_12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377af5adf2a_0_1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g377af5adf2a_0_13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2" name="Google Shape;172;g377af5adf2a_0_1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377af5adf2a_0_1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377af5adf2a_0_1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377af5adf2a_0_1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5" name="Google Shape;185;g377af5adf2a_0_1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9"/>
        <p:cNvGrpSpPr/>
        <p:nvPr/>
      </p:nvGrpSpPr>
      <p:grpSpPr>
        <a:xfrm>
          <a:off x="0" y="0"/>
          <a:ext cx="0" cy="0"/>
          <a:chOff x="0" y="0"/>
          <a:chExt cx="0" cy="0"/>
        </a:xfrm>
      </p:grpSpPr>
      <p:sp>
        <p:nvSpPr>
          <p:cNvPr id="190" name="Google Shape;190;g377af5adf2a_0_15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1" name="Google Shape;191;g377af5adf2a_0_1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377af5adf2a_0_16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7" name="Google Shape;197;g377af5adf2a_0_1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77af5adf2a_0_17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77af5adf2a_0_1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77af5adf2a_0_17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377af5adf2a_0_1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Google Shape;214;g377af5adf2a_0_1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5" name="Google Shape;215;g377af5adf2a_0_1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377af5adf2a_0_25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377af5adf2a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377af5adf2a_0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377af5adf2a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77af5adf2a_0_18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377af5adf2a_0_18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77af5adf2a_0_19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3" name="Google Shape;233;g377af5adf2a_0_19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377af5adf2a_0_2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8" name="Google Shape;238;g377af5adf2a_0_2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377af5adf2a_0_21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377af5adf2a_0_2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377af5adf2a_0_20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377af5adf2a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3"/>
        <p:cNvGrpSpPr/>
        <p:nvPr/>
      </p:nvGrpSpPr>
      <p:grpSpPr>
        <a:xfrm>
          <a:off x="0" y="0"/>
          <a:ext cx="0" cy="0"/>
          <a:chOff x="0" y="0"/>
          <a:chExt cx="0" cy="0"/>
        </a:xfrm>
      </p:grpSpPr>
      <p:sp>
        <p:nvSpPr>
          <p:cNvPr id="254" name="Google Shape;254;g377af5adf2a_0_21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5" name="Google Shape;255;g377af5adf2a_0_2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377af5adf2a_0_2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377af5adf2a_0_2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g377af5adf2a_0_2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7" name="Google Shape;267;g377af5adf2a_0_2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g377af5adf2a_0_2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2" name="Google Shape;272;g377af5adf2a_0_2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377af5adf2a_0_6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377af5adf2a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377af5adf2a_0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377af5adf2a_0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377af5adf2a_0_7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377af5adf2a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g377af5adf2a_0_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6" name="Google Shape;96;g377af5adf2a_0_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377af5adf2a_0_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 name="Google Shape;102;g377af5adf2a_0_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377af5adf2a_0_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377af5adf2a_0_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rot="10800000">
            <a:off x="4226100" y="2933550"/>
            <a:ext cx="691800" cy="388500"/>
          </a:xfrm>
          <a:prstGeom prst="triangle">
            <a:avLst>
              <a:gd name="adj" fmla="val 50000"/>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25" y="0"/>
            <a:ext cx="9144000" cy="3124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txBox="1">
            <a:spLocks noGrp="1"/>
          </p:cNvSpPr>
          <p:nvPr>
            <p:ph type="ctrTitle"/>
          </p:nvPr>
        </p:nvSpPr>
        <p:spPr>
          <a:xfrm>
            <a:off x="411175" y="644300"/>
            <a:ext cx="8282400" cy="21090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6000"/>
              <a:buNone/>
              <a:defRPr sz="6000">
                <a:solidFill>
                  <a:schemeClr val="lt1"/>
                </a:solidFill>
              </a:defRPr>
            </a:lvl1pPr>
            <a:lvl2pPr lvl="1" algn="ctr">
              <a:spcBef>
                <a:spcPts val="0"/>
              </a:spcBef>
              <a:spcAft>
                <a:spcPts val="0"/>
              </a:spcAft>
              <a:buClr>
                <a:schemeClr val="lt1"/>
              </a:buClr>
              <a:buSzPts val="6000"/>
              <a:buNone/>
              <a:defRPr sz="6000">
                <a:solidFill>
                  <a:schemeClr val="lt1"/>
                </a:solidFill>
              </a:defRPr>
            </a:lvl2pPr>
            <a:lvl3pPr lvl="2" algn="ctr">
              <a:spcBef>
                <a:spcPts val="0"/>
              </a:spcBef>
              <a:spcAft>
                <a:spcPts val="0"/>
              </a:spcAft>
              <a:buClr>
                <a:schemeClr val="lt1"/>
              </a:buClr>
              <a:buSzPts val="6000"/>
              <a:buNone/>
              <a:defRPr sz="6000">
                <a:solidFill>
                  <a:schemeClr val="lt1"/>
                </a:solidFill>
              </a:defRPr>
            </a:lvl3pPr>
            <a:lvl4pPr lvl="3" algn="ctr">
              <a:spcBef>
                <a:spcPts val="0"/>
              </a:spcBef>
              <a:spcAft>
                <a:spcPts val="0"/>
              </a:spcAft>
              <a:buClr>
                <a:schemeClr val="lt1"/>
              </a:buClr>
              <a:buSzPts val="6000"/>
              <a:buNone/>
              <a:defRPr sz="6000">
                <a:solidFill>
                  <a:schemeClr val="lt1"/>
                </a:solidFill>
              </a:defRPr>
            </a:lvl4pPr>
            <a:lvl5pPr lvl="4" algn="ctr">
              <a:spcBef>
                <a:spcPts val="0"/>
              </a:spcBef>
              <a:spcAft>
                <a:spcPts val="0"/>
              </a:spcAft>
              <a:buClr>
                <a:schemeClr val="lt1"/>
              </a:buClr>
              <a:buSzPts val="6000"/>
              <a:buNone/>
              <a:defRPr sz="6000">
                <a:solidFill>
                  <a:schemeClr val="lt1"/>
                </a:solidFill>
              </a:defRPr>
            </a:lvl5pPr>
            <a:lvl6pPr lvl="5" algn="ctr">
              <a:spcBef>
                <a:spcPts val="0"/>
              </a:spcBef>
              <a:spcAft>
                <a:spcPts val="0"/>
              </a:spcAft>
              <a:buClr>
                <a:schemeClr val="lt1"/>
              </a:buClr>
              <a:buSzPts val="6000"/>
              <a:buNone/>
              <a:defRPr sz="6000">
                <a:solidFill>
                  <a:schemeClr val="lt1"/>
                </a:solidFill>
              </a:defRPr>
            </a:lvl6pPr>
            <a:lvl7pPr lvl="6" algn="ctr">
              <a:spcBef>
                <a:spcPts val="0"/>
              </a:spcBef>
              <a:spcAft>
                <a:spcPts val="0"/>
              </a:spcAft>
              <a:buClr>
                <a:schemeClr val="lt1"/>
              </a:buClr>
              <a:buSzPts val="6000"/>
              <a:buNone/>
              <a:defRPr sz="6000">
                <a:solidFill>
                  <a:schemeClr val="lt1"/>
                </a:solidFill>
              </a:defRPr>
            </a:lvl7pPr>
            <a:lvl8pPr lvl="7" algn="ctr">
              <a:spcBef>
                <a:spcPts val="0"/>
              </a:spcBef>
              <a:spcAft>
                <a:spcPts val="0"/>
              </a:spcAft>
              <a:buClr>
                <a:schemeClr val="lt1"/>
              </a:buClr>
              <a:buSzPts val="6000"/>
              <a:buNone/>
              <a:defRPr sz="6000">
                <a:solidFill>
                  <a:schemeClr val="lt1"/>
                </a:solidFill>
              </a:defRPr>
            </a:lvl8pPr>
            <a:lvl9pPr lvl="8" algn="ctr">
              <a:spcBef>
                <a:spcPts val="0"/>
              </a:spcBef>
              <a:spcAft>
                <a:spcPts val="0"/>
              </a:spcAft>
              <a:buClr>
                <a:schemeClr val="lt1"/>
              </a:buClr>
              <a:buSzPts val="6000"/>
              <a:buNone/>
              <a:defRPr sz="6000">
                <a:solidFill>
                  <a:schemeClr val="lt1"/>
                </a:solidFill>
              </a:defRPr>
            </a:lvl9pPr>
          </a:lstStyle>
          <a:p>
            <a:endParaRPr/>
          </a:p>
        </p:txBody>
      </p:sp>
      <p:sp>
        <p:nvSpPr>
          <p:cNvPr id="13" name="Google Shape;13;p2"/>
          <p:cNvSpPr txBox="1">
            <a:spLocks noGrp="1"/>
          </p:cNvSpPr>
          <p:nvPr>
            <p:ph type="subTitle" idx="1"/>
          </p:nvPr>
        </p:nvSpPr>
        <p:spPr>
          <a:xfrm>
            <a:off x="411175" y="3398250"/>
            <a:ext cx="8282400" cy="1260600"/>
          </a:xfrm>
          <a:prstGeom prst="rect">
            <a:avLst/>
          </a:prstGeom>
        </p:spPr>
        <p:txBody>
          <a:bodyPr spcFirstLastPara="1" wrap="square" lIns="91425" tIns="91425" rIns="91425" bIns="91425" anchor="ctr" anchorCtr="0">
            <a:normAutofit/>
          </a:bodyPr>
          <a:lstStyle>
            <a:lvl1pPr lvl="0" algn="ctr">
              <a:lnSpc>
                <a:spcPct val="100000"/>
              </a:lnSpc>
              <a:spcBef>
                <a:spcPts val="0"/>
              </a:spcBef>
              <a:spcAft>
                <a:spcPts val="0"/>
              </a:spcAft>
              <a:buSzPts val="3600"/>
              <a:buFont typeface="Oswald"/>
              <a:buNone/>
              <a:defRPr sz="3600">
                <a:latin typeface="Oswald"/>
                <a:ea typeface="Oswald"/>
                <a:cs typeface="Oswald"/>
                <a:sym typeface="Oswald"/>
              </a:defRPr>
            </a:lvl1pPr>
            <a:lvl2pPr lvl="1" algn="ctr">
              <a:lnSpc>
                <a:spcPct val="100000"/>
              </a:lnSpc>
              <a:spcBef>
                <a:spcPts val="0"/>
              </a:spcBef>
              <a:spcAft>
                <a:spcPts val="0"/>
              </a:spcAft>
              <a:buSzPts val="3600"/>
              <a:buFont typeface="Oswald"/>
              <a:buNone/>
              <a:defRPr sz="3600">
                <a:latin typeface="Oswald"/>
                <a:ea typeface="Oswald"/>
                <a:cs typeface="Oswald"/>
                <a:sym typeface="Oswald"/>
              </a:defRPr>
            </a:lvl2pPr>
            <a:lvl3pPr lvl="2" algn="ctr">
              <a:lnSpc>
                <a:spcPct val="100000"/>
              </a:lnSpc>
              <a:spcBef>
                <a:spcPts val="0"/>
              </a:spcBef>
              <a:spcAft>
                <a:spcPts val="0"/>
              </a:spcAft>
              <a:buSzPts val="3600"/>
              <a:buFont typeface="Oswald"/>
              <a:buNone/>
              <a:defRPr sz="3600">
                <a:latin typeface="Oswald"/>
                <a:ea typeface="Oswald"/>
                <a:cs typeface="Oswald"/>
                <a:sym typeface="Oswald"/>
              </a:defRPr>
            </a:lvl3pPr>
            <a:lvl4pPr lvl="3" algn="ctr">
              <a:lnSpc>
                <a:spcPct val="100000"/>
              </a:lnSpc>
              <a:spcBef>
                <a:spcPts val="0"/>
              </a:spcBef>
              <a:spcAft>
                <a:spcPts val="0"/>
              </a:spcAft>
              <a:buSzPts val="3600"/>
              <a:buFont typeface="Oswald"/>
              <a:buNone/>
              <a:defRPr sz="3600">
                <a:latin typeface="Oswald"/>
                <a:ea typeface="Oswald"/>
                <a:cs typeface="Oswald"/>
                <a:sym typeface="Oswald"/>
              </a:defRPr>
            </a:lvl4pPr>
            <a:lvl5pPr lvl="4" algn="ctr">
              <a:lnSpc>
                <a:spcPct val="100000"/>
              </a:lnSpc>
              <a:spcBef>
                <a:spcPts val="0"/>
              </a:spcBef>
              <a:spcAft>
                <a:spcPts val="0"/>
              </a:spcAft>
              <a:buSzPts val="3600"/>
              <a:buFont typeface="Oswald"/>
              <a:buNone/>
              <a:defRPr sz="3600">
                <a:latin typeface="Oswald"/>
                <a:ea typeface="Oswald"/>
                <a:cs typeface="Oswald"/>
                <a:sym typeface="Oswald"/>
              </a:defRPr>
            </a:lvl5pPr>
            <a:lvl6pPr lvl="5" algn="ctr">
              <a:lnSpc>
                <a:spcPct val="100000"/>
              </a:lnSpc>
              <a:spcBef>
                <a:spcPts val="0"/>
              </a:spcBef>
              <a:spcAft>
                <a:spcPts val="0"/>
              </a:spcAft>
              <a:buSzPts val="3600"/>
              <a:buFont typeface="Oswald"/>
              <a:buNone/>
              <a:defRPr sz="3600">
                <a:latin typeface="Oswald"/>
                <a:ea typeface="Oswald"/>
                <a:cs typeface="Oswald"/>
                <a:sym typeface="Oswald"/>
              </a:defRPr>
            </a:lvl6pPr>
            <a:lvl7pPr lvl="6" algn="ctr">
              <a:lnSpc>
                <a:spcPct val="100000"/>
              </a:lnSpc>
              <a:spcBef>
                <a:spcPts val="0"/>
              </a:spcBef>
              <a:spcAft>
                <a:spcPts val="0"/>
              </a:spcAft>
              <a:buSzPts val="3600"/>
              <a:buFont typeface="Oswald"/>
              <a:buNone/>
              <a:defRPr sz="3600">
                <a:latin typeface="Oswald"/>
                <a:ea typeface="Oswald"/>
                <a:cs typeface="Oswald"/>
                <a:sym typeface="Oswald"/>
              </a:defRPr>
            </a:lvl7pPr>
            <a:lvl8pPr lvl="7" algn="ctr">
              <a:lnSpc>
                <a:spcPct val="100000"/>
              </a:lnSpc>
              <a:spcBef>
                <a:spcPts val="0"/>
              </a:spcBef>
              <a:spcAft>
                <a:spcPts val="0"/>
              </a:spcAft>
              <a:buSzPts val="3600"/>
              <a:buFont typeface="Oswald"/>
              <a:buNone/>
              <a:defRPr sz="3600">
                <a:latin typeface="Oswald"/>
                <a:ea typeface="Oswald"/>
                <a:cs typeface="Oswald"/>
                <a:sym typeface="Oswald"/>
              </a:defRPr>
            </a:lvl8pPr>
            <a:lvl9pPr lvl="8" algn="ctr">
              <a:lnSpc>
                <a:spcPct val="100000"/>
              </a:lnSpc>
              <a:spcBef>
                <a:spcPts val="0"/>
              </a:spcBef>
              <a:spcAft>
                <a:spcPts val="0"/>
              </a:spcAft>
              <a:buSzPts val="3600"/>
              <a:buFont typeface="Oswald"/>
              <a:buNone/>
              <a:defRPr sz="3600">
                <a:latin typeface="Oswald"/>
                <a:ea typeface="Oswald"/>
                <a:cs typeface="Oswald"/>
                <a:sym typeface="Oswald"/>
              </a:defRPr>
            </a:lvl9pPr>
          </a:lstStyle>
          <a:p>
            <a:endParaRPr/>
          </a:p>
        </p:txBody>
      </p:sp>
      <p:sp>
        <p:nvSpPr>
          <p:cNvPr id="14" name="Google Shape;14;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1"/>
        <p:cNvGrpSpPr/>
        <p:nvPr/>
      </p:nvGrpSpPr>
      <p:grpSpPr>
        <a:xfrm>
          <a:off x="0" y="0"/>
          <a:ext cx="0" cy="0"/>
          <a:chOff x="0" y="0"/>
          <a:chExt cx="0" cy="0"/>
        </a:xfrm>
      </p:grpSpPr>
      <p:cxnSp>
        <p:nvCxnSpPr>
          <p:cNvPr id="52" name="Google Shape;52;p11"/>
          <p:cNvCxnSpPr/>
          <p:nvPr/>
        </p:nvCxnSpPr>
        <p:spPr>
          <a:xfrm>
            <a:off x="413275" y="2988275"/>
            <a:ext cx="910500" cy="0"/>
          </a:xfrm>
          <a:prstGeom prst="straightConnector1">
            <a:avLst/>
          </a:prstGeom>
          <a:noFill/>
          <a:ln w="28575" cap="flat" cmpd="sng">
            <a:solidFill>
              <a:schemeClr val="dk1"/>
            </a:solidFill>
            <a:prstDash val="lgDash"/>
            <a:round/>
            <a:headEnd type="none" w="sm" len="sm"/>
            <a:tailEnd type="none" w="sm" len="sm"/>
          </a:ln>
        </p:spPr>
      </p:cxnSp>
      <p:sp>
        <p:nvSpPr>
          <p:cNvPr id="53" name="Google Shape;53;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spcBef>
                <a:spcPts val="0"/>
              </a:spcBef>
              <a:spcAft>
                <a:spcPts val="0"/>
              </a:spcAft>
              <a:buSzPts val="12000"/>
              <a:buNone/>
              <a:defRPr sz="12000"/>
            </a:lvl1pPr>
            <a:lvl2pPr lvl="1">
              <a:spcBef>
                <a:spcPts val="0"/>
              </a:spcBef>
              <a:spcAft>
                <a:spcPts val="0"/>
              </a:spcAft>
              <a:buSzPts val="12000"/>
              <a:buNone/>
              <a:defRPr sz="12000"/>
            </a:lvl2pPr>
            <a:lvl3pPr lvl="2">
              <a:spcBef>
                <a:spcPts val="0"/>
              </a:spcBef>
              <a:spcAft>
                <a:spcPts val="0"/>
              </a:spcAft>
              <a:buSzPts val="12000"/>
              <a:buNone/>
              <a:defRPr sz="12000"/>
            </a:lvl3pPr>
            <a:lvl4pPr lvl="3">
              <a:spcBef>
                <a:spcPts val="0"/>
              </a:spcBef>
              <a:spcAft>
                <a:spcPts val="0"/>
              </a:spcAft>
              <a:buSzPts val="12000"/>
              <a:buNone/>
              <a:defRPr sz="12000"/>
            </a:lvl4pPr>
            <a:lvl5pPr lvl="4">
              <a:spcBef>
                <a:spcPts val="0"/>
              </a:spcBef>
              <a:spcAft>
                <a:spcPts val="0"/>
              </a:spcAft>
              <a:buSzPts val="12000"/>
              <a:buNone/>
              <a:defRPr sz="12000"/>
            </a:lvl5pPr>
            <a:lvl6pPr lvl="5">
              <a:spcBef>
                <a:spcPts val="0"/>
              </a:spcBef>
              <a:spcAft>
                <a:spcPts val="0"/>
              </a:spcAft>
              <a:buSzPts val="12000"/>
              <a:buNone/>
              <a:defRPr sz="12000"/>
            </a:lvl6pPr>
            <a:lvl7pPr lvl="6">
              <a:spcBef>
                <a:spcPts val="0"/>
              </a:spcBef>
              <a:spcAft>
                <a:spcPts val="0"/>
              </a:spcAft>
              <a:buSzPts val="12000"/>
              <a:buNone/>
              <a:defRPr sz="12000"/>
            </a:lvl7pPr>
            <a:lvl8pPr lvl="7">
              <a:spcBef>
                <a:spcPts val="0"/>
              </a:spcBef>
              <a:spcAft>
                <a:spcPts val="0"/>
              </a:spcAft>
              <a:buSzPts val="12000"/>
              <a:buNone/>
              <a:defRPr sz="12000"/>
            </a:lvl8pPr>
            <a:lvl9pPr lvl="8">
              <a:spcBef>
                <a:spcPts val="0"/>
              </a:spcBef>
              <a:spcAft>
                <a:spcPts val="0"/>
              </a:spcAft>
              <a:buSzPts val="12000"/>
              <a:buNone/>
              <a:defRPr sz="12000"/>
            </a:lvl9pPr>
          </a:lstStyle>
          <a:p>
            <a:r>
              <a:t>xx%</a:t>
            </a:r>
          </a:p>
        </p:txBody>
      </p:sp>
      <p:sp>
        <p:nvSpPr>
          <p:cNvPr id="54" name="Google Shape;54;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55" name="Google Shape;55;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6"/>
        <p:cNvGrpSpPr/>
        <p:nvPr/>
      </p:nvGrpSpPr>
      <p:grpSpPr>
        <a:xfrm>
          <a:off x="0" y="0"/>
          <a:ext cx="0" cy="0"/>
          <a:chOff x="0" y="0"/>
          <a:chExt cx="0" cy="0"/>
        </a:xfrm>
      </p:grpSpPr>
      <p:sp>
        <p:nvSpPr>
          <p:cNvPr id="57" name="Google Shape;57;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5"/>
        <p:cNvGrpSpPr/>
        <p:nvPr/>
      </p:nvGrpSpPr>
      <p:grpSpPr>
        <a:xfrm>
          <a:off x="0" y="0"/>
          <a:ext cx="0" cy="0"/>
          <a:chOff x="0" y="0"/>
          <a:chExt cx="0" cy="0"/>
        </a:xfrm>
      </p:grpSpPr>
      <p:sp>
        <p:nvSpPr>
          <p:cNvPr id="16" name="Google Shape;16;p3"/>
          <p:cNvSpPr/>
          <p:nvPr/>
        </p:nvSpPr>
        <p:spPr>
          <a:xfrm>
            <a:off x="0" y="1567350"/>
            <a:ext cx="9144000" cy="20088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txBox="1">
            <a:spLocks noGrp="1"/>
          </p:cNvSpPr>
          <p:nvPr>
            <p:ph type="title"/>
          </p:nvPr>
        </p:nvSpPr>
        <p:spPr>
          <a:xfrm>
            <a:off x="430800" y="1889700"/>
            <a:ext cx="8282400" cy="1516500"/>
          </a:xfrm>
          <a:prstGeom prst="rect">
            <a:avLst/>
          </a:prstGeom>
        </p:spPr>
        <p:txBody>
          <a:bodyPr spcFirstLastPara="1" wrap="square" lIns="91425" tIns="91425" rIns="91425" bIns="91425" anchor="ctr" anchorCtr="0">
            <a:normAutofit/>
          </a:bodyPr>
          <a:lstStyle>
            <a:lvl1pPr lvl="0" algn="ctr">
              <a:spcBef>
                <a:spcPts val="0"/>
              </a:spcBef>
              <a:spcAft>
                <a:spcPts val="0"/>
              </a:spcAft>
              <a:buClr>
                <a:schemeClr val="lt1"/>
              </a:buClr>
              <a:buSzPts val="3600"/>
              <a:buNone/>
              <a:defRPr sz="3600">
                <a:solidFill>
                  <a:schemeClr val="lt1"/>
                </a:solidFill>
              </a:defRPr>
            </a:lvl1pPr>
            <a:lvl2pPr lvl="1" algn="ctr">
              <a:spcBef>
                <a:spcPts val="0"/>
              </a:spcBef>
              <a:spcAft>
                <a:spcPts val="0"/>
              </a:spcAft>
              <a:buClr>
                <a:schemeClr val="lt1"/>
              </a:buClr>
              <a:buSzPts val="3600"/>
              <a:buNone/>
              <a:defRPr sz="3600">
                <a:solidFill>
                  <a:schemeClr val="lt1"/>
                </a:solidFill>
              </a:defRPr>
            </a:lvl2pPr>
            <a:lvl3pPr lvl="2" algn="ctr">
              <a:spcBef>
                <a:spcPts val="0"/>
              </a:spcBef>
              <a:spcAft>
                <a:spcPts val="0"/>
              </a:spcAft>
              <a:buClr>
                <a:schemeClr val="lt1"/>
              </a:buClr>
              <a:buSzPts val="3600"/>
              <a:buNone/>
              <a:defRPr sz="3600">
                <a:solidFill>
                  <a:schemeClr val="lt1"/>
                </a:solidFill>
              </a:defRPr>
            </a:lvl3pPr>
            <a:lvl4pPr lvl="3" algn="ctr">
              <a:spcBef>
                <a:spcPts val="0"/>
              </a:spcBef>
              <a:spcAft>
                <a:spcPts val="0"/>
              </a:spcAft>
              <a:buClr>
                <a:schemeClr val="lt1"/>
              </a:buClr>
              <a:buSzPts val="3600"/>
              <a:buNone/>
              <a:defRPr sz="3600">
                <a:solidFill>
                  <a:schemeClr val="lt1"/>
                </a:solidFill>
              </a:defRPr>
            </a:lvl4pPr>
            <a:lvl5pPr lvl="4" algn="ctr">
              <a:spcBef>
                <a:spcPts val="0"/>
              </a:spcBef>
              <a:spcAft>
                <a:spcPts val="0"/>
              </a:spcAft>
              <a:buClr>
                <a:schemeClr val="lt1"/>
              </a:buClr>
              <a:buSzPts val="3600"/>
              <a:buNone/>
              <a:defRPr sz="3600">
                <a:solidFill>
                  <a:schemeClr val="lt1"/>
                </a:solidFill>
              </a:defRPr>
            </a:lvl5pPr>
            <a:lvl6pPr lvl="5" algn="ctr">
              <a:spcBef>
                <a:spcPts val="0"/>
              </a:spcBef>
              <a:spcAft>
                <a:spcPts val="0"/>
              </a:spcAft>
              <a:buClr>
                <a:schemeClr val="lt1"/>
              </a:buClr>
              <a:buSzPts val="3600"/>
              <a:buNone/>
              <a:defRPr sz="3600">
                <a:solidFill>
                  <a:schemeClr val="lt1"/>
                </a:solidFill>
              </a:defRPr>
            </a:lvl6pPr>
            <a:lvl7pPr lvl="6" algn="ctr">
              <a:spcBef>
                <a:spcPts val="0"/>
              </a:spcBef>
              <a:spcAft>
                <a:spcPts val="0"/>
              </a:spcAft>
              <a:buClr>
                <a:schemeClr val="lt1"/>
              </a:buClr>
              <a:buSzPts val="3600"/>
              <a:buNone/>
              <a:defRPr sz="3600">
                <a:solidFill>
                  <a:schemeClr val="lt1"/>
                </a:solidFill>
              </a:defRPr>
            </a:lvl7pPr>
            <a:lvl8pPr lvl="7" algn="ctr">
              <a:spcBef>
                <a:spcPts val="0"/>
              </a:spcBef>
              <a:spcAft>
                <a:spcPts val="0"/>
              </a:spcAft>
              <a:buClr>
                <a:schemeClr val="lt1"/>
              </a:buClr>
              <a:buSzPts val="3600"/>
              <a:buNone/>
              <a:defRPr sz="3600">
                <a:solidFill>
                  <a:schemeClr val="lt1"/>
                </a:solidFill>
              </a:defRPr>
            </a:lvl8pPr>
            <a:lvl9pPr lvl="8" algn="ctr">
              <a:spcBef>
                <a:spcPts val="0"/>
              </a:spcBef>
              <a:spcAft>
                <a:spcPts val="0"/>
              </a:spcAft>
              <a:buClr>
                <a:schemeClr val="lt1"/>
              </a:buClr>
              <a:buSzPts val="3600"/>
              <a:buNone/>
              <a:defRPr sz="3600">
                <a:solidFill>
                  <a:schemeClr val="lt1"/>
                </a:solidFill>
              </a:defRPr>
            </a:lvl9pPr>
          </a:lstStyle>
          <a:p>
            <a:endParaRPr/>
          </a:p>
        </p:txBody>
      </p:sp>
      <p:sp>
        <p:nvSpPr>
          <p:cNvPr id="18" name="Google Shape;18;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9"/>
        <p:cNvGrpSpPr/>
        <p:nvPr/>
      </p:nvGrpSpPr>
      <p:grpSpPr>
        <a:xfrm>
          <a:off x="0" y="0"/>
          <a:ext cx="0" cy="0"/>
          <a:chOff x="0" y="0"/>
          <a:chExt cx="0" cy="0"/>
        </a:xfrm>
      </p:grpSpPr>
      <p:cxnSp>
        <p:nvCxnSpPr>
          <p:cNvPr id="20" name="Google Shape;20;p4"/>
          <p:cNvCxnSpPr/>
          <p:nvPr/>
        </p:nvCxnSpPr>
        <p:spPr>
          <a:xfrm>
            <a:off x="429200" y="1275577"/>
            <a:ext cx="614100" cy="0"/>
          </a:xfrm>
          <a:prstGeom prst="straightConnector1">
            <a:avLst/>
          </a:prstGeom>
          <a:noFill/>
          <a:ln w="19050" cap="flat" cmpd="sng">
            <a:solidFill>
              <a:schemeClr val="dk2"/>
            </a:solidFill>
            <a:prstDash val="lgDash"/>
            <a:round/>
            <a:headEnd type="none" w="sm" len="sm"/>
            <a:tailEnd type="none" w="sm" len="sm"/>
          </a:ln>
        </p:spPr>
      </p:cxnSp>
      <p:sp>
        <p:nvSpPr>
          <p:cNvPr id="21" name="Google Shape;21;p4"/>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4"/>
        <p:cNvGrpSpPr/>
        <p:nvPr/>
      </p:nvGrpSpPr>
      <p:grpSpPr>
        <a:xfrm>
          <a:off x="0" y="0"/>
          <a:ext cx="0" cy="0"/>
          <a:chOff x="0" y="0"/>
          <a:chExt cx="0" cy="0"/>
        </a:xfrm>
      </p:grpSpPr>
      <p:cxnSp>
        <p:nvCxnSpPr>
          <p:cNvPr id="25" name="Google Shape;25;p5"/>
          <p:cNvCxnSpPr/>
          <p:nvPr/>
        </p:nvCxnSpPr>
        <p:spPr>
          <a:xfrm>
            <a:off x="429200" y="1275577"/>
            <a:ext cx="614100" cy="0"/>
          </a:xfrm>
          <a:prstGeom prst="straightConnector1">
            <a:avLst/>
          </a:prstGeom>
          <a:noFill/>
          <a:ln w="19050" cap="flat" cmpd="sng">
            <a:solidFill>
              <a:schemeClr val="dk2"/>
            </a:solidFill>
            <a:prstDash val="lgDash"/>
            <a:round/>
            <a:headEnd type="none" w="sm" len="sm"/>
            <a:tailEnd type="none" w="sm" len="sm"/>
          </a:ln>
        </p:spPr>
      </p:cxnSp>
      <p:sp>
        <p:nvSpPr>
          <p:cNvPr id="26" name="Google Shape;26;p5"/>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7" name="Google Shape;27;p5"/>
          <p:cNvSpPr txBox="1">
            <a:spLocks noGrp="1"/>
          </p:cNvSpPr>
          <p:nvPr>
            <p:ph type="body" idx="1"/>
          </p:nvPr>
        </p:nvSpPr>
        <p:spPr>
          <a:xfrm>
            <a:off x="311700" y="1468825"/>
            <a:ext cx="3999900" cy="3099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8" name="Google Shape;28;p5"/>
          <p:cNvSpPr txBox="1">
            <a:spLocks noGrp="1"/>
          </p:cNvSpPr>
          <p:nvPr>
            <p:ph type="body" idx="2"/>
          </p:nvPr>
        </p:nvSpPr>
        <p:spPr>
          <a:xfrm>
            <a:off x="4832400" y="1468825"/>
            <a:ext cx="3999900" cy="30999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9" name="Google Shape;29;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2" name="Google Shape;32;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3"/>
        <p:cNvGrpSpPr/>
        <p:nvPr/>
      </p:nvGrpSpPr>
      <p:grpSpPr>
        <a:xfrm>
          <a:off x="0" y="0"/>
          <a:ext cx="0" cy="0"/>
          <a:chOff x="0" y="0"/>
          <a:chExt cx="0" cy="0"/>
        </a:xfrm>
      </p:grpSpPr>
      <p:cxnSp>
        <p:nvCxnSpPr>
          <p:cNvPr id="34" name="Google Shape;34;p7"/>
          <p:cNvCxnSpPr/>
          <p:nvPr/>
        </p:nvCxnSpPr>
        <p:spPr>
          <a:xfrm>
            <a:off x="418675" y="1457787"/>
            <a:ext cx="614100" cy="0"/>
          </a:xfrm>
          <a:prstGeom prst="straightConnector1">
            <a:avLst/>
          </a:prstGeom>
          <a:noFill/>
          <a:ln w="19050" cap="flat" cmpd="sng">
            <a:solidFill>
              <a:schemeClr val="dk2"/>
            </a:solidFill>
            <a:prstDash val="lgDash"/>
            <a:round/>
            <a:headEnd type="none" w="sm" len="sm"/>
            <a:tailEnd type="none" w="sm" len="sm"/>
          </a:ln>
        </p:spPr>
      </p:cxnSp>
      <p:sp>
        <p:nvSpPr>
          <p:cNvPr id="35" name="Google Shape;35;p7"/>
          <p:cNvSpPr txBox="1">
            <a:spLocks noGrp="1"/>
          </p:cNvSpPr>
          <p:nvPr>
            <p:ph type="title"/>
          </p:nvPr>
        </p:nvSpPr>
        <p:spPr>
          <a:xfrm>
            <a:off x="311700" y="6318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6" name="Google Shape;36;p7"/>
          <p:cNvSpPr txBox="1">
            <a:spLocks noGrp="1"/>
          </p:cNvSpPr>
          <p:nvPr>
            <p:ph type="body" idx="1"/>
          </p:nvPr>
        </p:nvSpPr>
        <p:spPr>
          <a:xfrm>
            <a:off x="311700" y="1618204"/>
            <a:ext cx="2808000" cy="29508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7" name="Google Shape;37;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lt2"/>
        </a:solidFill>
        <a:effectLst/>
      </p:bgPr>
    </p:bg>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490250" y="528900"/>
            <a:ext cx="5678100" cy="4085700"/>
          </a:xfrm>
          <a:prstGeom prst="rect">
            <a:avLst/>
          </a:prstGeom>
        </p:spPr>
        <p:txBody>
          <a:bodyPr spcFirstLastPara="1" wrap="square" lIns="91425" tIns="91425" rIns="91425" bIns="91425" anchor="ctr" anchorCtr="0">
            <a:normAutofit/>
          </a:bodyPr>
          <a:lstStyle>
            <a:lvl1pPr lvl="0">
              <a:spcBef>
                <a:spcPts val="0"/>
              </a:spcBef>
              <a:spcAft>
                <a:spcPts val="0"/>
              </a:spcAft>
              <a:buClr>
                <a:schemeClr val="lt1"/>
              </a:buClr>
              <a:buSzPts val="5400"/>
              <a:buNone/>
              <a:defRPr sz="5400">
                <a:solidFill>
                  <a:schemeClr val="lt1"/>
                </a:solidFill>
              </a:defRPr>
            </a:lvl1pPr>
            <a:lvl2pPr lvl="1">
              <a:spcBef>
                <a:spcPts val="0"/>
              </a:spcBef>
              <a:spcAft>
                <a:spcPts val="0"/>
              </a:spcAft>
              <a:buClr>
                <a:schemeClr val="lt1"/>
              </a:buClr>
              <a:buSzPts val="5400"/>
              <a:buNone/>
              <a:defRPr sz="5400">
                <a:solidFill>
                  <a:schemeClr val="lt1"/>
                </a:solidFill>
              </a:defRPr>
            </a:lvl2pPr>
            <a:lvl3pPr lvl="2">
              <a:spcBef>
                <a:spcPts val="0"/>
              </a:spcBef>
              <a:spcAft>
                <a:spcPts val="0"/>
              </a:spcAft>
              <a:buClr>
                <a:schemeClr val="lt1"/>
              </a:buClr>
              <a:buSzPts val="5400"/>
              <a:buNone/>
              <a:defRPr sz="5400">
                <a:solidFill>
                  <a:schemeClr val="lt1"/>
                </a:solidFill>
              </a:defRPr>
            </a:lvl3pPr>
            <a:lvl4pPr lvl="3">
              <a:spcBef>
                <a:spcPts val="0"/>
              </a:spcBef>
              <a:spcAft>
                <a:spcPts val="0"/>
              </a:spcAft>
              <a:buClr>
                <a:schemeClr val="lt1"/>
              </a:buClr>
              <a:buSzPts val="5400"/>
              <a:buNone/>
              <a:defRPr sz="5400">
                <a:solidFill>
                  <a:schemeClr val="lt1"/>
                </a:solidFill>
              </a:defRPr>
            </a:lvl4pPr>
            <a:lvl5pPr lvl="4">
              <a:spcBef>
                <a:spcPts val="0"/>
              </a:spcBef>
              <a:spcAft>
                <a:spcPts val="0"/>
              </a:spcAft>
              <a:buClr>
                <a:schemeClr val="lt1"/>
              </a:buClr>
              <a:buSzPts val="5400"/>
              <a:buNone/>
              <a:defRPr sz="5400">
                <a:solidFill>
                  <a:schemeClr val="lt1"/>
                </a:solidFill>
              </a:defRPr>
            </a:lvl5pPr>
            <a:lvl6pPr lvl="5">
              <a:spcBef>
                <a:spcPts val="0"/>
              </a:spcBef>
              <a:spcAft>
                <a:spcPts val="0"/>
              </a:spcAft>
              <a:buClr>
                <a:schemeClr val="lt1"/>
              </a:buClr>
              <a:buSzPts val="5400"/>
              <a:buNone/>
              <a:defRPr sz="5400">
                <a:solidFill>
                  <a:schemeClr val="lt1"/>
                </a:solidFill>
              </a:defRPr>
            </a:lvl6pPr>
            <a:lvl7pPr lvl="6">
              <a:spcBef>
                <a:spcPts val="0"/>
              </a:spcBef>
              <a:spcAft>
                <a:spcPts val="0"/>
              </a:spcAft>
              <a:buClr>
                <a:schemeClr val="lt1"/>
              </a:buClr>
              <a:buSzPts val="5400"/>
              <a:buNone/>
              <a:defRPr sz="5400">
                <a:solidFill>
                  <a:schemeClr val="lt1"/>
                </a:solidFill>
              </a:defRPr>
            </a:lvl7pPr>
            <a:lvl8pPr lvl="7">
              <a:spcBef>
                <a:spcPts val="0"/>
              </a:spcBef>
              <a:spcAft>
                <a:spcPts val="0"/>
              </a:spcAft>
              <a:buClr>
                <a:schemeClr val="lt1"/>
              </a:buClr>
              <a:buSzPts val="5400"/>
              <a:buNone/>
              <a:defRPr sz="5400">
                <a:solidFill>
                  <a:schemeClr val="lt1"/>
                </a:solidFill>
              </a:defRPr>
            </a:lvl8pPr>
            <a:lvl9pPr lvl="8">
              <a:spcBef>
                <a:spcPts val="0"/>
              </a:spcBef>
              <a:spcAft>
                <a:spcPts val="0"/>
              </a:spcAft>
              <a:buClr>
                <a:schemeClr val="lt1"/>
              </a:buClr>
              <a:buSzPts val="5400"/>
              <a:buNone/>
              <a:defRPr sz="5400">
                <a:solidFill>
                  <a:schemeClr val="lt1"/>
                </a:solidFill>
              </a:defRPr>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1"/>
        </a:solidFill>
        <a:effectLst/>
      </p:bgPr>
    </p:bg>
    <p:spTree>
      <p:nvGrpSpPr>
        <p:cNvPr id="1" name="Shape 41"/>
        <p:cNvGrpSpPr/>
        <p:nvPr/>
      </p:nvGrpSpPr>
      <p:grpSpPr>
        <a:xfrm>
          <a:off x="0" y="0"/>
          <a:ext cx="0" cy="0"/>
          <a:chOff x="0" y="0"/>
          <a:chExt cx="0" cy="0"/>
        </a:xfrm>
      </p:grpSpPr>
      <p:sp>
        <p:nvSpPr>
          <p:cNvPr id="42" name="Google Shape;42;p9"/>
          <p:cNvSpPr/>
          <p:nvPr/>
        </p:nvSpPr>
        <p:spPr>
          <a:xfrm>
            <a:off x="4572000" y="17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3" name="Google Shape;43;p9"/>
          <p:cNvCxnSpPr/>
          <p:nvPr/>
        </p:nvCxnSpPr>
        <p:spPr>
          <a:xfrm>
            <a:off x="5029675" y="4495500"/>
            <a:ext cx="577200" cy="0"/>
          </a:xfrm>
          <a:prstGeom prst="straightConnector1">
            <a:avLst/>
          </a:prstGeom>
          <a:noFill/>
          <a:ln w="19050" cap="flat" cmpd="sng">
            <a:solidFill>
              <a:schemeClr val="dk1"/>
            </a:solidFill>
            <a:prstDash val="lgDash"/>
            <a:round/>
            <a:headEnd type="none" w="sm" len="sm"/>
            <a:tailEnd type="none" w="sm" len="sm"/>
          </a:ln>
        </p:spPr>
      </p:cxnSp>
      <p:sp>
        <p:nvSpPr>
          <p:cNvPr id="44" name="Google Shape;44;p9"/>
          <p:cNvSpPr txBox="1">
            <a:spLocks noGrp="1"/>
          </p:cNvSpPr>
          <p:nvPr>
            <p:ph type="title"/>
          </p:nvPr>
        </p:nvSpPr>
        <p:spPr>
          <a:xfrm>
            <a:off x="265500" y="1078750"/>
            <a:ext cx="4045200" cy="1789200"/>
          </a:xfrm>
          <a:prstGeom prst="rect">
            <a:avLst/>
          </a:prstGeom>
        </p:spPr>
        <p:txBody>
          <a:bodyPr spcFirstLastPara="1" wrap="square" lIns="91425" tIns="91425" rIns="91425" bIns="91425" anchor="b" anchorCtr="0">
            <a:normAutofit/>
          </a:bodyPr>
          <a:lstStyle>
            <a:lvl1pPr lvl="0" algn="ctr">
              <a:spcBef>
                <a:spcPts val="0"/>
              </a:spcBef>
              <a:spcAft>
                <a:spcPts val="0"/>
              </a:spcAft>
              <a:buClr>
                <a:schemeClr val="lt1"/>
              </a:buClr>
              <a:buSzPts val="4600"/>
              <a:buNone/>
              <a:defRPr sz="4600">
                <a:solidFill>
                  <a:schemeClr val="lt1"/>
                </a:solidFill>
              </a:defRPr>
            </a:lvl1pPr>
            <a:lvl2pPr lvl="1" algn="ctr">
              <a:spcBef>
                <a:spcPts val="0"/>
              </a:spcBef>
              <a:spcAft>
                <a:spcPts val="0"/>
              </a:spcAft>
              <a:buClr>
                <a:schemeClr val="lt1"/>
              </a:buClr>
              <a:buSzPts val="4600"/>
              <a:buNone/>
              <a:defRPr sz="4600">
                <a:solidFill>
                  <a:schemeClr val="lt1"/>
                </a:solidFill>
              </a:defRPr>
            </a:lvl2pPr>
            <a:lvl3pPr lvl="2" algn="ctr">
              <a:spcBef>
                <a:spcPts val="0"/>
              </a:spcBef>
              <a:spcAft>
                <a:spcPts val="0"/>
              </a:spcAft>
              <a:buClr>
                <a:schemeClr val="lt1"/>
              </a:buClr>
              <a:buSzPts val="4600"/>
              <a:buNone/>
              <a:defRPr sz="4600">
                <a:solidFill>
                  <a:schemeClr val="lt1"/>
                </a:solidFill>
              </a:defRPr>
            </a:lvl3pPr>
            <a:lvl4pPr lvl="3" algn="ctr">
              <a:spcBef>
                <a:spcPts val="0"/>
              </a:spcBef>
              <a:spcAft>
                <a:spcPts val="0"/>
              </a:spcAft>
              <a:buClr>
                <a:schemeClr val="lt1"/>
              </a:buClr>
              <a:buSzPts val="4600"/>
              <a:buNone/>
              <a:defRPr sz="4600">
                <a:solidFill>
                  <a:schemeClr val="lt1"/>
                </a:solidFill>
              </a:defRPr>
            </a:lvl4pPr>
            <a:lvl5pPr lvl="4" algn="ctr">
              <a:spcBef>
                <a:spcPts val="0"/>
              </a:spcBef>
              <a:spcAft>
                <a:spcPts val="0"/>
              </a:spcAft>
              <a:buClr>
                <a:schemeClr val="lt1"/>
              </a:buClr>
              <a:buSzPts val="4600"/>
              <a:buNone/>
              <a:defRPr sz="4600">
                <a:solidFill>
                  <a:schemeClr val="lt1"/>
                </a:solidFill>
              </a:defRPr>
            </a:lvl5pPr>
            <a:lvl6pPr lvl="5" algn="ctr">
              <a:spcBef>
                <a:spcPts val="0"/>
              </a:spcBef>
              <a:spcAft>
                <a:spcPts val="0"/>
              </a:spcAft>
              <a:buClr>
                <a:schemeClr val="lt1"/>
              </a:buClr>
              <a:buSzPts val="4600"/>
              <a:buNone/>
              <a:defRPr sz="4600">
                <a:solidFill>
                  <a:schemeClr val="lt1"/>
                </a:solidFill>
              </a:defRPr>
            </a:lvl6pPr>
            <a:lvl7pPr lvl="6" algn="ctr">
              <a:spcBef>
                <a:spcPts val="0"/>
              </a:spcBef>
              <a:spcAft>
                <a:spcPts val="0"/>
              </a:spcAft>
              <a:buClr>
                <a:schemeClr val="lt1"/>
              </a:buClr>
              <a:buSzPts val="4600"/>
              <a:buNone/>
              <a:defRPr sz="4600">
                <a:solidFill>
                  <a:schemeClr val="lt1"/>
                </a:solidFill>
              </a:defRPr>
            </a:lvl7pPr>
            <a:lvl8pPr lvl="7" algn="ctr">
              <a:spcBef>
                <a:spcPts val="0"/>
              </a:spcBef>
              <a:spcAft>
                <a:spcPts val="0"/>
              </a:spcAft>
              <a:buClr>
                <a:schemeClr val="lt1"/>
              </a:buClr>
              <a:buSzPts val="4600"/>
              <a:buNone/>
              <a:defRPr sz="4600">
                <a:solidFill>
                  <a:schemeClr val="lt1"/>
                </a:solidFill>
              </a:defRPr>
            </a:lvl8pPr>
            <a:lvl9pPr lvl="8" algn="ctr">
              <a:spcBef>
                <a:spcPts val="0"/>
              </a:spcBef>
              <a:spcAft>
                <a:spcPts val="0"/>
              </a:spcAft>
              <a:buClr>
                <a:schemeClr val="lt1"/>
              </a:buClr>
              <a:buSzPts val="4600"/>
              <a:buNone/>
              <a:defRPr sz="4600">
                <a:solidFill>
                  <a:schemeClr val="lt1"/>
                </a:solidFill>
              </a:defRPr>
            </a:lvl9pPr>
          </a:lstStyle>
          <a:p>
            <a:endParaRPr/>
          </a:p>
        </p:txBody>
      </p:sp>
      <p:sp>
        <p:nvSpPr>
          <p:cNvPr id="45" name="Google Shape;45;p9"/>
          <p:cNvSpPr txBox="1">
            <a:spLocks noGrp="1"/>
          </p:cNvSpPr>
          <p:nvPr>
            <p:ph type="subTitle" idx="1"/>
          </p:nvPr>
        </p:nvSpPr>
        <p:spPr>
          <a:xfrm>
            <a:off x="265500" y="2921401"/>
            <a:ext cx="4045200" cy="13455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Clr>
                <a:schemeClr val="lt1"/>
              </a:buClr>
              <a:buSzPts val="1900"/>
              <a:buNone/>
              <a:defRPr sz="1900">
                <a:solidFill>
                  <a:schemeClr val="lt1"/>
                </a:solidFill>
              </a:defRPr>
            </a:lvl1pPr>
            <a:lvl2pPr lvl="1" algn="ctr">
              <a:lnSpc>
                <a:spcPct val="100000"/>
              </a:lnSpc>
              <a:spcBef>
                <a:spcPts val="0"/>
              </a:spcBef>
              <a:spcAft>
                <a:spcPts val="0"/>
              </a:spcAft>
              <a:buClr>
                <a:schemeClr val="lt1"/>
              </a:buClr>
              <a:buSzPts val="1900"/>
              <a:buNone/>
              <a:defRPr sz="1900">
                <a:solidFill>
                  <a:schemeClr val="lt1"/>
                </a:solidFill>
              </a:defRPr>
            </a:lvl2pPr>
            <a:lvl3pPr lvl="2" algn="ctr">
              <a:lnSpc>
                <a:spcPct val="100000"/>
              </a:lnSpc>
              <a:spcBef>
                <a:spcPts val="0"/>
              </a:spcBef>
              <a:spcAft>
                <a:spcPts val="0"/>
              </a:spcAft>
              <a:buClr>
                <a:schemeClr val="lt1"/>
              </a:buClr>
              <a:buSzPts val="1900"/>
              <a:buNone/>
              <a:defRPr sz="1900">
                <a:solidFill>
                  <a:schemeClr val="lt1"/>
                </a:solidFill>
              </a:defRPr>
            </a:lvl3pPr>
            <a:lvl4pPr lvl="3" algn="ctr">
              <a:lnSpc>
                <a:spcPct val="100000"/>
              </a:lnSpc>
              <a:spcBef>
                <a:spcPts val="0"/>
              </a:spcBef>
              <a:spcAft>
                <a:spcPts val="0"/>
              </a:spcAft>
              <a:buClr>
                <a:schemeClr val="lt1"/>
              </a:buClr>
              <a:buSzPts val="1900"/>
              <a:buNone/>
              <a:defRPr sz="1900">
                <a:solidFill>
                  <a:schemeClr val="lt1"/>
                </a:solidFill>
              </a:defRPr>
            </a:lvl4pPr>
            <a:lvl5pPr lvl="4" algn="ctr">
              <a:lnSpc>
                <a:spcPct val="100000"/>
              </a:lnSpc>
              <a:spcBef>
                <a:spcPts val="0"/>
              </a:spcBef>
              <a:spcAft>
                <a:spcPts val="0"/>
              </a:spcAft>
              <a:buClr>
                <a:schemeClr val="lt1"/>
              </a:buClr>
              <a:buSzPts val="1900"/>
              <a:buNone/>
              <a:defRPr sz="1900">
                <a:solidFill>
                  <a:schemeClr val="lt1"/>
                </a:solidFill>
              </a:defRPr>
            </a:lvl5pPr>
            <a:lvl6pPr lvl="5" algn="ctr">
              <a:lnSpc>
                <a:spcPct val="100000"/>
              </a:lnSpc>
              <a:spcBef>
                <a:spcPts val="0"/>
              </a:spcBef>
              <a:spcAft>
                <a:spcPts val="0"/>
              </a:spcAft>
              <a:buClr>
                <a:schemeClr val="lt1"/>
              </a:buClr>
              <a:buSzPts val="1900"/>
              <a:buNone/>
              <a:defRPr sz="1900">
                <a:solidFill>
                  <a:schemeClr val="lt1"/>
                </a:solidFill>
              </a:defRPr>
            </a:lvl6pPr>
            <a:lvl7pPr lvl="6" algn="ctr">
              <a:lnSpc>
                <a:spcPct val="100000"/>
              </a:lnSpc>
              <a:spcBef>
                <a:spcPts val="0"/>
              </a:spcBef>
              <a:spcAft>
                <a:spcPts val="0"/>
              </a:spcAft>
              <a:buClr>
                <a:schemeClr val="lt1"/>
              </a:buClr>
              <a:buSzPts val="1900"/>
              <a:buNone/>
              <a:defRPr sz="1900">
                <a:solidFill>
                  <a:schemeClr val="lt1"/>
                </a:solidFill>
              </a:defRPr>
            </a:lvl7pPr>
            <a:lvl8pPr lvl="7" algn="ctr">
              <a:lnSpc>
                <a:spcPct val="100000"/>
              </a:lnSpc>
              <a:spcBef>
                <a:spcPts val="0"/>
              </a:spcBef>
              <a:spcAft>
                <a:spcPts val="0"/>
              </a:spcAft>
              <a:buClr>
                <a:schemeClr val="lt1"/>
              </a:buClr>
              <a:buSzPts val="1900"/>
              <a:buNone/>
              <a:defRPr sz="1900">
                <a:solidFill>
                  <a:schemeClr val="lt1"/>
                </a:solidFill>
              </a:defRPr>
            </a:lvl8pPr>
            <a:lvl9pPr lvl="8" algn="ctr">
              <a:lnSpc>
                <a:spcPct val="100000"/>
              </a:lnSpc>
              <a:spcBef>
                <a:spcPts val="0"/>
              </a:spcBef>
              <a:spcAft>
                <a:spcPts val="0"/>
              </a:spcAft>
              <a:buClr>
                <a:schemeClr val="lt1"/>
              </a:buClr>
              <a:buSzPts val="1900"/>
              <a:buNone/>
              <a:defRPr sz="1900">
                <a:solidFill>
                  <a:schemeClr val="lt1"/>
                </a:solidFill>
              </a:defRPr>
            </a:lvl9pPr>
          </a:lstStyle>
          <a:p>
            <a:endParaRPr/>
          </a:p>
        </p:txBody>
      </p:sp>
      <p:sp>
        <p:nvSpPr>
          <p:cNvPr id="46" name="Google Shape;46;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7" name="Google Shape;47;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8"/>
        <p:cNvGrpSpPr/>
        <p:nvPr/>
      </p:nvGrpSpPr>
      <p:grpSpPr>
        <a:xfrm>
          <a:off x="0" y="0"/>
          <a:ext cx="0" cy="0"/>
          <a:chOff x="0" y="0"/>
          <a:chExt cx="0" cy="0"/>
        </a:xfrm>
      </p:grpSpPr>
      <p:sp>
        <p:nvSpPr>
          <p:cNvPr id="49" name="Google Shape;49;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2100"/>
              <a:buFont typeface="Oswald"/>
              <a:buNone/>
              <a:defRPr sz="2100">
                <a:latin typeface="Oswald"/>
                <a:ea typeface="Oswald"/>
                <a:cs typeface="Oswald"/>
                <a:sym typeface="Oswald"/>
              </a:defRPr>
            </a:lvl1pPr>
          </a:lstStyle>
          <a:p>
            <a:endParaRPr/>
          </a:p>
        </p:txBody>
      </p:sp>
      <p:sp>
        <p:nvSpPr>
          <p:cNvPr id="50" name="Google Shape;50;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dern-writer">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rmAutofit/>
          </a:bodyPr>
          <a:lstStyle>
            <a:lvl1pPr lvl="0">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1pPr>
            <a:lvl2pPr lvl="1">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2pPr>
            <a:lvl3pPr lvl="2">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3pPr>
            <a:lvl4pPr lvl="3">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4pPr>
            <a:lvl5pPr lvl="4">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5pPr>
            <a:lvl6pPr lvl="5">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6pPr>
            <a:lvl7pPr lvl="6">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7pPr>
            <a:lvl8pPr lvl="7">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8pPr>
            <a:lvl9pPr lvl="8">
              <a:spcBef>
                <a:spcPts val="0"/>
              </a:spcBef>
              <a:spcAft>
                <a:spcPts val="0"/>
              </a:spcAft>
              <a:buClr>
                <a:schemeClr val="dk2"/>
              </a:buClr>
              <a:buSzPts val="3000"/>
              <a:buFont typeface="Oswald"/>
              <a:buNone/>
              <a:defRPr sz="3000">
                <a:solidFill>
                  <a:schemeClr val="dk2"/>
                </a:solidFill>
                <a:latin typeface="Oswald"/>
                <a:ea typeface="Oswald"/>
                <a:cs typeface="Oswald"/>
                <a:sym typeface="Oswald"/>
              </a:defRPr>
            </a:lvl9pPr>
          </a:lstStyle>
          <a:p>
            <a:endParaRPr/>
          </a:p>
        </p:txBody>
      </p:sp>
      <p:sp>
        <p:nvSpPr>
          <p:cNvPr id="7" name="Google Shape;7;p1"/>
          <p:cNvSpPr txBox="1">
            <a:spLocks noGrp="1"/>
          </p:cNvSpPr>
          <p:nvPr>
            <p:ph type="body" idx="1"/>
          </p:nvPr>
        </p:nvSpPr>
        <p:spPr>
          <a:xfrm>
            <a:off x="311700" y="1468825"/>
            <a:ext cx="8520600" cy="30999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Font typeface="Source Code Pro"/>
              <a:buChar char="●"/>
              <a:defRPr sz="1800">
                <a:solidFill>
                  <a:schemeClr val="dk2"/>
                </a:solidFill>
                <a:latin typeface="Source Code Pro"/>
                <a:ea typeface="Source Code Pro"/>
                <a:cs typeface="Source Code Pro"/>
                <a:sym typeface="Source Code Pro"/>
              </a:defRPr>
            </a:lvl1pPr>
            <a:lvl2pPr marL="914400" lvl="1"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2pPr>
            <a:lvl3pPr marL="1371600" lvl="2"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3pPr>
            <a:lvl4pPr marL="1828800" lvl="3"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4pPr>
            <a:lvl5pPr marL="2286000" lvl="4"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5pPr>
            <a:lvl6pPr marL="2743200" lvl="5"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6pPr>
            <a:lvl7pPr marL="3200400" lvl="6"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7pPr>
            <a:lvl8pPr marL="3657600" lvl="7"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8pPr>
            <a:lvl9pPr marL="4114800" lvl="8" indent="-317500">
              <a:lnSpc>
                <a:spcPct val="115000"/>
              </a:lnSpc>
              <a:spcBef>
                <a:spcPts val="0"/>
              </a:spcBef>
              <a:spcAft>
                <a:spcPts val="0"/>
              </a:spcAft>
              <a:buClr>
                <a:schemeClr val="dk2"/>
              </a:buClr>
              <a:buSzPts val="1400"/>
              <a:buFont typeface="Source Code Pro"/>
              <a:buChar char="■"/>
              <a:defRPr>
                <a:solidFill>
                  <a:schemeClr val="dk2"/>
                </a:solidFill>
                <a:latin typeface="Source Code Pro"/>
                <a:ea typeface="Source Code Pro"/>
                <a:cs typeface="Source Code Pro"/>
                <a:sym typeface="Source Code Pro"/>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latin typeface="Source Code Pro"/>
                <a:ea typeface="Source Code Pro"/>
                <a:cs typeface="Source Code Pro"/>
                <a:sym typeface="Source Code Pro"/>
              </a:defRPr>
            </a:lvl1pPr>
            <a:lvl2pPr lvl="1" algn="r">
              <a:buNone/>
              <a:defRPr sz="1000">
                <a:solidFill>
                  <a:schemeClr val="dk2"/>
                </a:solidFill>
                <a:latin typeface="Source Code Pro"/>
                <a:ea typeface="Source Code Pro"/>
                <a:cs typeface="Source Code Pro"/>
                <a:sym typeface="Source Code Pro"/>
              </a:defRPr>
            </a:lvl2pPr>
            <a:lvl3pPr lvl="2" algn="r">
              <a:buNone/>
              <a:defRPr sz="1000">
                <a:solidFill>
                  <a:schemeClr val="dk2"/>
                </a:solidFill>
                <a:latin typeface="Source Code Pro"/>
                <a:ea typeface="Source Code Pro"/>
                <a:cs typeface="Source Code Pro"/>
                <a:sym typeface="Source Code Pro"/>
              </a:defRPr>
            </a:lvl3pPr>
            <a:lvl4pPr lvl="3" algn="r">
              <a:buNone/>
              <a:defRPr sz="1000">
                <a:solidFill>
                  <a:schemeClr val="dk2"/>
                </a:solidFill>
                <a:latin typeface="Source Code Pro"/>
                <a:ea typeface="Source Code Pro"/>
                <a:cs typeface="Source Code Pro"/>
                <a:sym typeface="Source Code Pro"/>
              </a:defRPr>
            </a:lvl4pPr>
            <a:lvl5pPr lvl="4" algn="r">
              <a:buNone/>
              <a:defRPr sz="1000">
                <a:solidFill>
                  <a:schemeClr val="dk2"/>
                </a:solidFill>
                <a:latin typeface="Source Code Pro"/>
                <a:ea typeface="Source Code Pro"/>
                <a:cs typeface="Source Code Pro"/>
                <a:sym typeface="Source Code Pro"/>
              </a:defRPr>
            </a:lvl5pPr>
            <a:lvl6pPr lvl="5" algn="r">
              <a:buNone/>
              <a:defRPr sz="1000">
                <a:solidFill>
                  <a:schemeClr val="dk2"/>
                </a:solidFill>
                <a:latin typeface="Source Code Pro"/>
                <a:ea typeface="Source Code Pro"/>
                <a:cs typeface="Source Code Pro"/>
                <a:sym typeface="Source Code Pro"/>
              </a:defRPr>
            </a:lvl6pPr>
            <a:lvl7pPr lvl="6" algn="r">
              <a:buNone/>
              <a:defRPr sz="1000">
                <a:solidFill>
                  <a:schemeClr val="dk2"/>
                </a:solidFill>
                <a:latin typeface="Source Code Pro"/>
                <a:ea typeface="Source Code Pro"/>
                <a:cs typeface="Source Code Pro"/>
                <a:sym typeface="Source Code Pro"/>
              </a:defRPr>
            </a:lvl7pPr>
            <a:lvl8pPr lvl="7" algn="r">
              <a:buNone/>
              <a:defRPr sz="1000">
                <a:solidFill>
                  <a:schemeClr val="dk2"/>
                </a:solidFill>
                <a:latin typeface="Source Code Pro"/>
                <a:ea typeface="Source Code Pro"/>
                <a:cs typeface="Source Code Pro"/>
                <a:sym typeface="Source Code Pro"/>
              </a:defRPr>
            </a:lvl8pPr>
            <a:lvl9pPr lvl="8" algn="r">
              <a:buNone/>
              <a:defRPr sz="1000">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programiz.com/python-programming/statement-indentation-comments"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11.xml"/><Relationship Id="rId4" Type="http://schemas.openxmlformats.org/officeDocument/2006/relationships/image" Target="../media/image15.png"/></Relationships>
</file>

<file path=ppt/slides/_rels/slide2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8.xml"/><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9.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0.xml"/><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1.xml"/><Relationship Id="rId1" Type="http://schemas.openxmlformats.org/officeDocument/2006/relationships/slideLayout" Target="../slideLayouts/slideLayout11.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2.xml"/><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3.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6.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11.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8.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1.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1.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1"/>
        <p:cNvGrpSpPr/>
        <p:nvPr/>
      </p:nvGrpSpPr>
      <p:grpSpPr>
        <a:xfrm>
          <a:off x="0" y="0"/>
          <a:ext cx="0" cy="0"/>
          <a:chOff x="0" y="0"/>
          <a:chExt cx="0" cy="0"/>
        </a:xfrm>
      </p:grpSpPr>
      <p:sp>
        <p:nvSpPr>
          <p:cNvPr id="62" name="Google Shape;62;p13"/>
          <p:cNvSpPr txBox="1">
            <a:spLocks noGrp="1"/>
          </p:cNvSpPr>
          <p:nvPr>
            <p:ph type="ctrTitle"/>
          </p:nvPr>
        </p:nvSpPr>
        <p:spPr>
          <a:xfrm>
            <a:off x="411175" y="644300"/>
            <a:ext cx="8282400" cy="21090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dirty="0" smtClean="0"/>
              <a:t>Introduction to Problem </a:t>
            </a:r>
            <a:r>
              <a:rPr lang="en" dirty="0"/>
              <a:t>solving</a:t>
            </a:r>
            <a:endParaRPr/>
          </a:p>
        </p:txBody>
      </p:sp>
      <p:sp>
        <p:nvSpPr>
          <p:cNvPr id="63" name="Google Shape;63;p13"/>
          <p:cNvSpPr txBox="1">
            <a:spLocks noGrp="1"/>
          </p:cNvSpPr>
          <p:nvPr>
            <p:ph type="subTitle" idx="1"/>
          </p:nvPr>
        </p:nvSpPr>
        <p:spPr>
          <a:xfrm>
            <a:off x="411175" y="3398250"/>
            <a:ext cx="8282400" cy="12606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class-XI</a:t>
            </a:r>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22"/>
          <p:cNvSpPr txBox="1">
            <a:spLocks noGrp="1"/>
          </p:cNvSpPr>
          <p:nvPr>
            <p:ph type="body" idx="1"/>
          </p:nvPr>
        </p:nvSpPr>
        <p:spPr>
          <a:xfrm>
            <a:off x="154803" y="379134"/>
            <a:ext cx="8520600" cy="45237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n = </a:t>
            </a:r>
            <a:r>
              <a:rPr lang="en" dirty="0" smtClean="0"/>
              <a:t>10</a:t>
            </a:r>
            <a:endParaRPr/>
          </a:p>
          <a:p>
            <a:pPr marL="0" lvl="0" indent="0" algn="l" rtl="0">
              <a:spcBef>
                <a:spcPts val="1200"/>
              </a:spcBef>
              <a:spcAft>
                <a:spcPts val="0"/>
              </a:spcAft>
              <a:buNone/>
            </a:pPr>
            <a:r>
              <a:rPr lang="en" dirty="0"/>
              <a:t>if n &gt; 10:</a:t>
            </a:r>
            <a:endParaRPr/>
          </a:p>
          <a:p>
            <a:pPr marL="0" lvl="0" indent="0" algn="l" rtl="0">
              <a:spcBef>
                <a:spcPts val="1200"/>
              </a:spcBef>
              <a:spcAft>
                <a:spcPts val="0"/>
              </a:spcAft>
              <a:buNone/>
            </a:pPr>
            <a:r>
              <a:rPr lang="en" dirty="0"/>
              <a:t>    </a:t>
            </a:r>
            <a:r>
              <a:rPr lang="en" dirty="0" smtClean="0"/>
              <a:t>    # </a:t>
            </a:r>
            <a:r>
              <a:rPr lang="en" dirty="0"/>
              <a:t>write code </a:t>
            </a:r>
            <a:r>
              <a:rPr lang="en" dirty="0" smtClean="0"/>
              <a:t>later</a:t>
            </a:r>
            <a:endParaRPr/>
          </a:p>
          <a:p>
            <a:pPr marL="0" lvl="0" indent="0" algn="l" rtl="0">
              <a:spcBef>
                <a:spcPts val="1200"/>
              </a:spcBef>
              <a:spcAft>
                <a:spcPts val="0"/>
              </a:spcAft>
              <a:buNone/>
            </a:pPr>
            <a:r>
              <a:rPr lang="en" dirty="0"/>
              <a:t>print('Hello')</a:t>
            </a:r>
            <a:endParaRPr/>
          </a:p>
          <a:p>
            <a:pPr marL="0" lvl="0" indent="0" algn="l" rtl="0">
              <a:lnSpc>
                <a:spcPct val="166666"/>
              </a:lnSpc>
              <a:spcBef>
                <a:spcPts val="1200"/>
              </a:spcBef>
              <a:spcAft>
                <a:spcPts val="0"/>
              </a:spcAft>
              <a:buNone/>
            </a:pPr>
            <a:r>
              <a:rPr lang="en" sz="1650" b="1" dirty="0">
                <a:solidFill>
                  <a:srgbClr val="000000"/>
                </a:solidFill>
                <a:highlight>
                  <a:srgbClr val="F9FAFC"/>
                </a:highlight>
                <a:latin typeface="Arial"/>
                <a:ea typeface="Arial"/>
                <a:cs typeface="Arial"/>
                <a:sym typeface="Arial"/>
              </a:rPr>
              <a:t>Here, we will get an error message: </a:t>
            </a:r>
            <a:r>
              <a:rPr lang="en" sz="1350" b="1" dirty="0">
                <a:solidFill>
                  <a:srgbClr val="25265E"/>
                </a:solidFill>
                <a:highlight>
                  <a:srgbClr val="F9FAFC"/>
                </a:highlight>
                <a:latin typeface="Courier New"/>
                <a:ea typeface="Courier New"/>
                <a:cs typeface="Courier New"/>
                <a:sym typeface="Courier New"/>
              </a:rPr>
              <a:t>IndentationError: expected an indented block</a:t>
            </a:r>
            <a:endParaRPr sz="1350" b="1">
              <a:solidFill>
                <a:srgbClr val="25265E"/>
              </a:solidFill>
              <a:highlight>
                <a:srgbClr val="F9FAFC"/>
              </a:highlight>
              <a:latin typeface="Courier New"/>
              <a:ea typeface="Courier New"/>
              <a:cs typeface="Courier New"/>
              <a:sym typeface="Courier New"/>
            </a:endParaRPr>
          </a:p>
          <a:p>
            <a:pPr marL="228600" marR="228600" lvl="0" indent="0" algn="l" rtl="0">
              <a:lnSpc>
                <a:spcPct val="166666"/>
              </a:lnSpc>
              <a:spcBef>
                <a:spcPts val="1200"/>
              </a:spcBef>
              <a:spcAft>
                <a:spcPts val="0"/>
              </a:spcAft>
              <a:buNone/>
            </a:pPr>
            <a:r>
              <a:rPr lang="en" sz="1650" b="1" dirty="0">
                <a:solidFill>
                  <a:srgbClr val="000000"/>
                </a:solidFill>
                <a:highlight>
                  <a:srgbClr val="F8FAFF"/>
                </a:highlight>
                <a:latin typeface="Arial"/>
                <a:ea typeface="Arial"/>
                <a:cs typeface="Arial"/>
                <a:sym typeface="Arial"/>
              </a:rPr>
              <a:t>Note: The difference between a </a:t>
            </a:r>
            <a:r>
              <a:rPr lang="en" sz="1650" b="1" dirty="0">
                <a:solidFill>
                  <a:srgbClr val="0556F3"/>
                </a:solidFill>
                <a:highlight>
                  <a:srgbClr val="F8FAFF"/>
                </a:highlight>
                <a:uFill>
                  <a:noFill/>
                </a:uFill>
                <a:latin typeface="Arial"/>
                <a:ea typeface="Arial"/>
                <a:cs typeface="Arial"/>
                <a:sym typeface="Arial"/>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comment</a:t>
            </a:r>
            <a:r>
              <a:rPr lang="en" sz="1650" b="1" dirty="0">
                <a:solidFill>
                  <a:srgbClr val="000000"/>
                </a:solidFill>
                <a:highlight>
                  <a:srgbClr val="F8FAFF"/>
                </a:highlight>
                <a:latin typeface="Arial"/>
                <a:ea typeface="Arial"/>
                <a:cs typeface="Arial"/>
                <a:sym typeface="Arial"/>
              </a:rPr>
              <a:t> and a </a:t>
            </a:r>
            <a:r>
              <a:rPr lang="en" sz="1350" b="1" dirty="0">
                <a:solidFill>
                  <a:srgbClr val="25265E"/>
                </a:solidFill>
                <a:highlight>
                  <a:srgbClr val="F8FAFF"/>
                </a:highlight>
                <a:latin typeface="Courier New"/>
                <a:ea typeface="Courier New"/>
                <a:cs typeface="Courier New"/>
                <a:sym typeface="Courier New"/>
              </a:rPr>
              <a:t>pass</a:t>
            </a:r>
            <a:r>
              <a:rPr lang="en" sz="1650" b="1" dirty="0">
                <a:solidFill>
                  <a:srgbClr val="000000"/>
                </a:solidFill>
                <a:highlight>
                  <a:srgbClr val="F8FAFF"/>
                </a:highlight>
                <a:latin typeface="Arial"/>
                <a:ea typeface="Arial"/>
                <a:cs typeface="Arial"/>
                <a:sym typeface="Arial"/>
              </a:rPr>
              <a:t> statement in Python is that while the interpreter ignores a comment entirely, </a:t>
            </a:r>
            <a:r>
              <a:rPr lang="en" sz="1350" b="1" dirty="0">
                <a:solidFill>
                  <a:srgbClr val="25265E"/>
                </a:solidFill>
                <a:highlight>
                  <a:srgbClr val="F8FAFF"/>
                </a:highlight>
                <a:latin typeface="Courier New"/>
                <a:ea typeface="Courier New"/>
                <a:cs typeface="Courier New"/>
                <a:sym typeface="Courier New"/>
              </a:rPr>
              <a:t>pass</a:t>
            </a:r>
            <a:r>
              <a:rPr lang="en" sz="1650" b="1" dirty="0">
                <a:solidFill>
                  <a:srgbClr val="000000"/>
                </a:solidFill>
                <a:highlight>
                  <a:srgbClr val="F8FAFF"/>
                </a:highlight>
                <a:latin typeface="Arial"/>
                <a:ea typeface="Arial"/>
                <a:cs typeface="Arial"/>
                <a:sym typeface="Arial"/>
              </a:rPr>
              <a:t> is not ignored.</a:t>
            </a:r>
            <a:endParaRPr sz="1650" b="1">
              <a:solidFill>
                <a:srgbClr val="000000"/>
              </a:solidFill>
              <a:highlight>
                <a:srgbClr val="F8FAFF"/>
              </a:highlight>
              <a:latin typeface="Arial"/>
              <a:ea typeface="Arial"/>
              <a:cs typeface="Arial"/>
              <a:sym typeface="Arial"/>
            </a:endParaRPr>
          </a:p>
          <a:p>
            <a:pPr marL="0" lvl="0" indent="0" algn="l" rtl="0">
              <a:spcBef>
                <a:spcPts val="1200"/>
              </a:spcBef>
              <a:spcAft>
                <a:spcPts val="1200"/>
              </a:spcAft>
              <a:buNone/>
            </a:pPr>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3"/>
          <p:cNvSpPr txBox="1">
            <a:spLocks noGrp="1"/>
          </p:cNvSpPr>
          <p:nvPr>
            <p:ph type="title"/>
          </p:nvPr>
        </p:nvSpPr>
        <p:spPr>
          <a:xfrm>
            <a:off x="311700" y="372500"/>
            <a:ext cx="8520600" cy="23052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sz="4200"/>
              <a:t>Write a program to take input of a number and check it is prime number or composite number</a:t>
            </a:r>
            <a:endParaRPr sz="420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5"/>
        <p:cNvGrpSpPr/>
        <p:nvPr/>
      </p:nvGrpSpPr>
      <p:grpSpPr>
        <a:xfrm>
          <a:off x="0" y="0"/>
          <a:ext cx="0" cy="0"/>
          <a:chOff x="0" y="0"/>
          <a:chExt cx="0" cy="0"/>
        </a:xfrm>
      </p:grpSpPr>
      <p:sp>
        <p:nvSpPr>
          <p:cNvPr id="126" name="Google Shape;126;p24"/>
          <p:cNvSpPr txBox="1">
            <a:spLocks noGrp="1"/>
          </p:cNvSpPr>
          <p:nvPr>
            <p:ph type="title"/>
          </p:nvPr>
        </p:nvSpPr>
        <p:spPr>
          <a:xfrm>
            <a:off x="171725" y="0"/>
            <a:ext cx="8897400" cy="13854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SzPts val="990"/>
              <a:buNone/>
            </a:pPr>
            <a:r>
              <a:rPr lang="en" sz="3380"/>
              <a:t>Write a program to take input of a number and check it is prime number or composite number</a:t>
            </a:r>
            <a:endParaRPr sz="3380"/>
          </a:p>
        </p:txBody>
      </p:sp>
      <p:sp>
        <p:nvSpPr>
          <p:cNvPr id="127" name="Google Shape;127;p24"/>
          <p:cNvSpPr txBox="1"/>
          <p:nvPr/>
        </p:nvSpPr>
        <p:spPr>
          <a:xfrm>
            <a:off x="173225" y="1340950"/>
            <a:ext cx="8715000" cy="3881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2"/>
                </a:solidFill>
                <a:latin typeface="Source Code Pro"/>
                <a:ea typeface="Source Code Pro"/>
                <a:cs typeface="Source Code Pro"/>
                <a:sym typeface="Source Code Pro"/>
              </a:rPr>
              <a:t>num = int(input("Enter a number: "))</a:t>
            </a:r>
            <a:endParaRPr sz="1800">
              <a:solidFill>
                <a:schemeClr val="dk2"/>
              </a:solidFill>
              <a:latin typeface="Source Code Pro"/>
              <a:ea typeface="Source Code Pro"/>
              <a:cs typeface="Source Code Pro"/>
              <a:sym typeface="Source Code Pro"/>
            </a:endParaRPr>
          </a:p>
          <a:p>
            <a:pPr marL="0" lvl="0" indent="0" algn="l" rtl="0">
              <a:spcBef>
                <a:spcPts val="0"/>
              </a:spcBef>
              <a:spcAft>
                <a:spcPts val="0"/>
              </a:spcAft>
              <a:buNone/>
            </a:pPr>
            <a:r>
              <a:rPr lang="en" sz="1800">
                <a:solidFill>
                  <a:schemeClr val="dk2"/>
                </a:solidFill>
                <a:latin typeface="Source Code Pro"/>
                <a:ea typeface="Source Code Pro"/>
                <a:cs typeface="Source Code Pro"/>
                <a:sym typeface="Source Code Pro"/>
              </a:rPr>
              <a:t>flag = 0</a:t>
            </a:r>
            <a:endParaRPr sz="1800">
              <a:solidFill>
                <a:schemeClr val="dk2"/>
              </a:solidFill>
              <a:latin typeface="Source Code Pro"/>
              <a:ea typeface="Source Code Pro"/>
              <a:cs typeface="Source Code Pro"/>
              <a:sym typeface="Source Code Pro"/>
            </a:endParaRPr>
          </a:p>
          <a:p>
            <a:pPr marL="0" lvl="0" indent="0" algn="l" rtl="0">
              <a:spcBef>
                <a:spcPts val="0"/>
              </a:spcBef>
              <a:spcAft>
                <a:spcPts val="0"/>
              </a:spcAft>
              <a:buNone/>
            </a:pPr>
            <a:r>
              <a:rPr lang="en" sz="1800">
                <a:solidFill>
                  <a:schemeClr val="dk2"/>
                </a:solidFill>
                <a:latin typeface="Source Code Pro"/>
                <a:ea typeface="Source Code Pro"/>
                <a:cs typeface="Source Code Pro"/>
                <a:sym typeface="Source Code Pro"/>
              </a:rPr>
              <a:t>if num == 0 or num == 1:</a:t>
            </a:r>
            <a:endParaRPr sz="1800">
              <a:solidFill>
                <a:schemeClr val="dk2"/>
              </a:solidFill>
              <a:latin typeface="Source Code Pro"/>
              <a:ea typeface="Source Code Pro"/>
              <a:cs typeface="Source Code Pro"/>
              <a:sym typeface="Source Code Pro"/>
            </a:endParaRPr>
          </a:p>
          <a:p>
            <a:pPr marL="0" lvl="0" indent="0" algn="l" rtl="0">
              <a:spcBef>
                <a:spcPts val="0"/>
              </a:spcBef>
              <a:spcAft>
                <a:spcPts val="0"/>
              </a:spcAft>
              <a:buNone/>
            </a:pPr>
            <a:r>
              <a:rPr lang="en" sz="1800">
                <a:solidFill>
                  <a:schemeClr val="dk2"/>
                </a:solidFill>
                <a:latin typeface="Source Code Pro"/>
                <a:ea typeface="Source Code Pro"/>
                <a:cs typeface="Source Code Pro"/>
                <a:sym typeface="Source Code Pro"/>
              </a:rPr>
              <a:t>    print(num, "is not a prime number")</a:t>
            </a:r>
            <a:endParaRPr sz="1800">
              <a:solidFill>
                <a:schemeClr val="dk2"/>
              </a:solidFill>
              <a:latin typeface="Source Code Pro"/>
              <a:ea typeface="Source Code Pro"/>
              <a:cs typeface="Source Code Pro"/>
              <a:sym typeface="Source Code Pro"/>
            </a:endParaRPr>
          </a:p>
          <a:p>
            <a:pPr marL="0" lvl="0" indent="0" algn="l" rtl="0">
              <a:spcBef>
                <a:spcPts val="0"/>
              </a:spcBef>
              <a:spcAft>
                <a:spcPts val="0"/>
              </a:spcAft>
              <a:buNone/>
            </a:pPr>
            <a:r>
              <a:rPr lang="en" sz="1800">
                <a:solidFill>
                  <a:schemeClr val="dk2"/>
                </a:solidFill>
                <a:latin typeface="Source Code Pro"/>
                <a:ea typeface="Source Code Pro"/>
                <a:cs typeface="Source Code Pro"/>
                <a:sym typeface="Source Code Pro"/>
              </a:rPr>
              <a:t>elif num &gt; 1:</a:t>
            </a:r>
            <a:endParaRPr sz="1800">
              <a:solidFill>
                <a:schemeClr val="dk2"/>
              </a:solidFill>
              <a:latin typeface="Source Code Pro"/>
              <a:ea typeface="Source Code Pro"/>
              <a:cs typeface="Source Code Pro"/>
              <a:sym typeface="Source Code Pro"/>
            </a:endParaRPr>
          </a:p>
          <a:p>
            <a:pPr marL="0" lvl="0" indent="0" algn="l" rtl="0">
              <a:spcBef>
                <a:spcPts val="0"/>
              </a:spcBef>
              <a:spcAft>
                <a:spcPts val="0"/>
              </a:spcAft>
              <a:buNone/>
            </a:pPr>
            <a:r>
              <a:rPr lang="en" sz="1800">
                <a:solidFill>
                  <a:schemeClr val="dk2"/>
                </a:solidFill>
                <a:latin typeface="Source Code Pro"/>
                <a:ea typeface="Source Code Pro"/>
                <a:cs typeface="Source Code Pro"/>
                <a:sym typeface="Source Code Pro"/>
              </a:rPr>
              <a:t>    for i in range(2, num):</a:t>
            </a:r>
            <a:endParaRPr sz="1800">
              <a:solidFill>
                <a:schemeClr val="dk2"/>
              </a:solidFill>
              <a:latin typeface="Source Code Pro"/>
              <a:ea typeface="Source Code Pro"/>
              <a:cs typeface="Source Code Pro"/>
              <a:sym typeface="Source Code Pro"/>
            </a:endParaRPr>
          </a:p>
          <a:p>
            <a:pPr marL="0" lvl="0" indent="0" algn="l" rtl="0">
              <a:spcBef>
                <a:spcPts val="0"/>
              </a:spcBef>
              <a:spcAft>
                <a:spcPts val="0"/>
              </a:spcAft>
              <a:buNone/>
            </a:pPr>
            <a:r>
              <a:rPr lang="en" sz="1800">
                <a:solidFill>
                  <a:schemeClr val="dk2"/>
                </a:solidFill>
                <a:latin typeface="Source Code Pro"/>
                <a:ea typeface="Source Code Pro"/>
                <a:cs typeface="Source Code Pro"/>
                <a:sym typeface="Source Code Pro"/>
              </a:rPr>
              <a:t>        if (num % i) == 0:</a:t>
            </a:r>
            <a:endParaRPr sz="1800">
              <a:solidFill>
                <a:schemeClr val="dk2"/>
              </a:solidFill>
              <a:latin typeface="Source Code Pro"/>
              <a:ea typeface="Source Code Pro"/>
              <a:cs typeface="Source Code Pro"/>
              <a:sym typeface="Source Code Pro"/>
            </a:endParaRPr>
          </a:p>
          <a:p>
            <a:pPr marL="0" lvl="0" indent="0" algn="l" rtl="0">
              <a:spcBef>
                <a:spcPts val="0"/>
              </a:spcBef>
              <a:spcAft>
                <a:spcPts val="0"/>
              </a:spcAft>
              <a:buNone/>
            </a:pPr>
            <a:r>
              <a:rPr lang="en" sz="1800">
                <a:solidFill>
                  <a:schemeClr val="dk2"/>
                </a:solidFill>
                <a:latin typeface="Source Code Pro"/>
                <a:ea typeface="Source Code Pro"/>
                <a:cs typeface="Source Code Pro"/>
                <a:sym typeface="Source Code Pro"/>
              </a:rPr>
              <a:t>            flag = 1</a:t>
            </a:r>
            <a:endParaRPr sz="1800">
              <a:solidFill>
                <a:schemeClr val="dk2"/>
              </a:solidFill>
              <a:latin typeface="Source Code Pro"/>
              <a:ea typeface="Source Code Pro"/>
              <a:cs typeface="Source Code Pro"/>
              <a:sym typeface="Source Code Pro"/>
            </a:endParaRPr>
          </a:p>
          <a:p>
            <a:pPr marL="0" lvl="0" indent="0" algn="l" rtl="0">
              <a:spcBef>
                <a:spcPts val="0"/>
              </a:spcBef>
              <a:spcAft>
                <a:spcPts val="0"/>
              </a:spcAft>
              <a:buNone/>
            </a:pPr>
            <a:r>
              <a:rPr lang="en" sz="1800">
                <a:solidFill>
                  <a:schemeClr val="dk2"/>
                </a:solidFill>
                <a:latin typeface="Source Code Pro"/>
                <a:ea typeface="Source Code Pro"/>
                <a:cs typeface="Source Code Pro"/>
                <a:sym typeface="Source Code Pro"/>
              </a:rPr>
              <a:t>            break</a:t>
            </a:r>
            <a:endParaRPr sz="1800">
              <a:solidFill>
                <a:schemeClr val="dk2"/>
              </a:solidFill>
              <a:latin typeface="Source Code Pro"/>
              <a:ea typeface="Source Code Pro"/>
              <a:cs typeface="Source Code Pro"/>
              <a:sym typeface="Source Code Pro"/>
            </a:endParaRPr>
          </a:p>
          <a:p>
            <a:pPr marL="0" lvl="0" indent="0" algn="l" rtl="0">
              <a:spcBef>
                <a:spcPts val="0"/>
              </a:spcBef>
              <a:spcAft>
                <a:spcPts val="0"/>
              </a:spcAft>
              <a:buNone/>
            </a:pPr>
            <a:r>
              <a:rPr lang="en" sz="1800">
                <a:solidFill>
                  <a:schemeClr val="dk2"/>
                </a:solidFill>
                <a:latin typeface="Source Code Pro"/>
                <a:ea typeface="Source Code Pro"/>
                <a:cs typeface="Source Code Pro"/>
                <a:sym typeface="Source Code Pro"/>
              </a:rPr>
              <a:t>    if flag:</a:t>
            </a:r>
            <a:endParaRPr sz="1800">
              <a:solidFill>
                <a:schemeClr val="dk2"/>
              </a:solidFill>
              <a:latin typeface="Source Code Pro"/>
              <a:ea typeface="Source Code Pro"/>
              <a:cs typeface="Source Code Pro"/>
              <a:sym typeface="Source Code Pro"/>
            </a:endParaRPr>
          </a:p>
          <a:p>
            <a:pPr marL="0" lvl="0" indent="0" algn="l" rtl="0">
              <a:spcBef>
                <a:spcPts val="0"/>
              </a:spcBef>
              <a:spcAft>
                <a:spcPts val="0"/>
              </a:spcAft>
              <a:buNone/>
            </a:pPr>
            <a:r>
              <a:rPr lang="en" sz="1800">
                <a:solidFill>
                  <a:schemeClr val="dk2"/>
                </a:solidFill>
                <a:latin typeface="Source Code Pro"/>
                <a:ea typeface="Source Code Pro"/>
                <a:cs typeface="Source Code Pro"/>
                <a:sym typeface="Source Code Pro"/>
              </a:rPr>
              <a:t>        print(num, "is a composite number")</a:t>
            </a:r>
            <a:endParaRPr sz="1800">
              <a:solidFill>
                <a:schemeClr val="dk2"/>
              </a:solidFill>
              <a:latin typeface="Source Code Pro"/>
              <a:ea typeface="Source Code Pro"/>
              <a:cs typeface="Source Code Pro"/>
              <a:sym typeface="Source Code Pro"/>
            </a:endParaRPr>
          </a:p>
          <a:p>
            <a:pPr marL="0" lvl="0" indent="0" algn="l" rtl="0">
              <a:spcBef>
                <a:spcPts val="0"/>
              </a:spcBef>
              <a:spcAft>
                <a:spcPts val="0"/>
              </a:spcAft>
              <a:buNone/>
            </a:pPr>
            <a:r>
              <a:rPr lang="en" sz="1800">
                <a:solidFill>
                  <a:schemeClr val="dk2"/>
                </a:solidFill>
                <a:latin typeface="Source Code Pro"/>
                <a:ea typeface="Source Code Pro"/>
                <a:cs typeface="Source Code Pro"/>
                <a:sym typeface="Source Code Pro"/>
              </a:rPr>
              <a:t>    else:</a:t>
            </a:r>
            <a:endParaRPr sz="1800">
              <a:solidFill>
                <a:schemeClr val="dk2"/>
              </a:solidFill>
              <a:latin typeface="Source Code Pro"/>
              <a:ea typeface="Source Code Pro"/>
              <a:cs typeface="Source Code Pro"/>
              <a:sym typeface="Source Code Pro"/>
            </a:endParaRPr>
          </a:p>
          <a:p>
            <a:pPr marL="0" lvl="0" indent="0" algn="l" rtl="0">
              <a:spcBef>
                <a:spcPts val="0"/>
              </a:spcBef>
              <a:spcAft>
                <a:spcPts val="0"/>
              </a:spcAft>
              <a:buNone/>
            </a:pPr>
            <a:r>
              <a:rPr lang="en" sz="1800">
                <a:solidFill>
                  <a:schemeClr val="dk2"/>
                </a:solidFill>
                <a:latin typeface="Source Code Pro"/>
                <a:ea typeface="Source Code Pro"/>
                <a:cs typeface="Source Code Pro"/>
                <a:sym typeface="Source Code Pro"/>
              </a:rPr>
              <a:t>        print(num, "is a prime number")</a:t>
            </a:r>
            <a:endParaRPr sz="1800">
              <a:solidFill>
                <a:schemeClr val="dk2"/>
              </a:solidFill>
              <a:latin typeface="Source Code Pro"/>
              <a:ea typeface="Source Code Pro"/>
              <a:cs typeface="Source Code Pro"/>
              <a:sym typeface="Source Code Pro"/>
            </a:endParaRPr>
          </a:p>
          <a:p>
            <a:pPr marL="0" lvl="0" indent="0" algn="l" rtl="0">
              <a:spcBef>
                <a:spcPts val="0"/>
              </a:spcBef>
              <a:spcAft>
                <a:spcPts val="0"/>
              </a:spcAft>
              <a:buNone/>
            </a:pPr>
            <a:endParaRPr sz="1800">
              <a:solidFill>
                <a:schemeClr val="dk2"/>
              </a:solidFill>
              <a:latin typeface="Source Code Pro"/>
              <a:ea typeface="Source Code Pro"/>
              <a:cs typeface="Source Code Pro"/>
              <a:sym typeface="Source Code Pro"/>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a:spLocks noGrp="1"/>
          </p:cNvSpPr>
          <p:nvPr>
            <p:ph type="title"/>
          </p:nvPr>
        </p:nvSpPr>
        <p:spPr>
          <a:xfrm>
            <a:off x="311700" y="372500"/>
            <a:ext cx="8520600" cy="2305200"/>
          </a:xfrm>
          <a:prstGeom prst="rect">
            <a:avLst/>
          </a:prstGeom>
        </p:spPr>
        <p:txBody>
          <a:bodyPr spcFirstLastPara="1" wrap="square" lIns="91425" tIns="91425" rIns="91425" bIns="91425" anchor="b" anchorCtr="0">
            <a:normAutofit fontScale="90000"/>
          </a:bodyPr>
          <a:lstStyle/>
          <a:p>
            <a:pPr marL="0" lvl="0" indent="0" algn="l" rtl="0">
              <a:spcBef>
                <a:spcPts val="0"/>
              </a:spcBef>
              <a:spcAft>
                <a:spcPts val="0"/>
              </a:spcAft>
              <a:buNone/>
            </a:pPr>
            <a:r>
              <a:rPr lang="en" sz="4200"/>
              <a:t>Write a program to take input of a number n and m and print the numbers in the range are prime number or composite number</a:t>
            </a:r>
            <a:endParaRPr sz="4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26"/>
          <p:cNvSpPr txBox="1">
            <a:spLocks noGrp="1"/>
          </p:cNvSpPr>
          <p:nvPr>
            <p:ph type="title"/>
          </p:nvPr>
        </p:nvSpPr>
        <p:spPr>
          <a:xfrm>
            <a:off x="430800" y="1889700"/>
            <a:ext cx="8282400" cy="15165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Testing vs debugging</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pic>
        <p:nvPicPr>
          <p:cNvPr id="142" name="Google Shape;142;p27"/>
          <p:cNvPicPr preferRelativeResize="0"/>
          <p:nvPr/>
        </p:nvPicPr>
        <p:blipFill rotWithShape="1">
          <a:blip r:embed="rId3">
            <a:alphaModFix/>
          </a:blip>
          <a:srcRect b="10921"/>
          <a:stretch/>
        </p:blipFill>
        <p:spPr>
          <a:xfrm>
            <a:off x="441125" y="0"/>
            <a:ext cx="8839199" cy="525470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pic>
        <p:nvPicPr>
          <p:cNvPr id="147" name="Google Shape;147;p28"/>
          <p:cNvPicPr preferRelativeResize="0"/>
          <p:nvPr/>
        </p:nvPicPr>
        <p:blipFill rotWithShape="1">
          <a:blip r:embed="rId3">
            <a:alphaModFix/>
          </a:blip>
          <a:srcRect b="6559"/>
          <a:stretch/>
        </p:blipFill>
        <p:spPr>
          <a:xfrm>
            <a:off x="0" y="0"/>
            <a:ext cx="9219801" cy="5143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29"/>
          <p:cNvPicPr preferRelativeResize="0"/>
          <p:nvPr/>
        </p:nvPicPr>
        <p:blipFill rotWithShape="1">
          <a:blip r:embed="rId3">
            <a:alphaModFix/>
          </a:blip>
          <a:srcRect t="9024"/>
          <a:stretch/>
        </p:blipFill>
        <p:spPr>
          <a:xfrm>
            <a:off x="223650" y="207450"/>
            <a:ext cx="9144000" cy="475367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pic>
        <p:nvPicPr>
          <p:cNvPr id="157" name="Google Shape;157;p30"/>
          <p:cNvPicPr preferRelativeResize="0"/>
          <p:nvPr/>
        </p:nvPicPr>
        <p:blipFill rotWithShape="1">
          <a:blip r:embed="rId3">
            <a:alphaModFix/>
          </a:blip>
          <a:srcRect b="-12981"/>
          <a:stretch/>
        </p:blipFill>
        <p:spPr>
          <a:xfrm>
            <a:off x="152400" y="152400"/>
            <a:ext cx="8991600" cy="47498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31"/>
          <p:cNvSpPr txBox="1">
            <a:spLocks noGrp="1"/>
          </p:cNvSpPr>
          <p:nvPr>
            <p:ph type="title"/>
          </p:nvPr>
        </p:nvSpPr>
        <p:spPr>
          <a:xfrm>
            <a:off x="430800" y="1889700"/>
            <a:ext cx="8282400" cy="1516500"/>
          </a:xfrm>
          <a:prstGeom prst="rect">
            <a:avLst/>
          </a:prstGeom>
        </p:spPr>
        <p:txBody>
          <a:bodyPr spcFirstLastPara="1" wrap="square" lIns="91425" tIns="91425" rIns="91425" bIns="91425" anchor="ctr" anchorCtr="0">
            <a:normAutofit/>
          </a:bodyPr>
          <a:lstStyle/>
          <a:p>
            <a:pPr marL="0" lvl="0" indent="0" algn="ctr" rtl="0">
              <a:spcBef>
                <a:spcPts val="0"/>
              </a:spcBef>
              <a:spcAft>
                <a:spcPts val="0"/>
              </a:spcAft>
              <a:buNone/>
            </a:pPr>
            <a:r>
              <a:rPr lang="en"/>
              <a:t>Errors in python</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Break statement</a:t>
            </a:r>
            <a:endParaRPr/>
          </a:p>
        </p:txBody>
      </p:sp>
      <p:sp>
        <p:nvSpPr>
          <p:cNvPr id="69" name="Google Shape;69;p14"/>
          <p:cNvSpPr txBox="1">
            <a:spLocks noGrp="1"/>
          </p:cNvSpPr>
          <p:nvPr>
            <p:ph type="body" idx="1"/>
          </p:nvPr>
        </p:nvSpPr>
        <p:spPr>
          <a:xfrm>
            <a:off x="311700" y="1106000"/>
            <a:ext cx="8520600" cy="34626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sz="1750" b="1">
                <a:solidFill>
                  <a:srgbClr val="000000"/>
                </a:solidFill>
                <a:highlight>
                  <a:srgbClr val="F9FAFC"/>
                </a:highlight>
                <a:latin typeface="Arial"/>
                <a:ea typeface="Arial"/>
                <a:cs typeface="Arial"/>
                <a:sym typeface="Arial"/>
              </a:rPr>
              <a:t>The </a:t>
            </a:r>
            <a:r>
              <a:rPr lang="en" sz="1450" b="1">
                <a:solidFill>
                  <a:srgbClr val="25265E"/>
                </a:solidFill>
                <a:highlight>
                  <a:srgbClr val="F9FAFC"/>
                </a:highlight>
                <a:latin typeface="Courier New"/>
                <a:ea typeface="Courier New"/>
                <a:cs typeface="Courier New"/>
                <a:sym typeface="Courier New"/>
              </a:rPr>
              <a:t>break</a:t>
            </a:r>
            <a:r>
              <a:rPr lang="en" sz="1750" b="1">
                <a:solidFill>
                  <a:srgbClr val="000000"/>
                </a:solidFill>
                <a:highlight>
                  <a:srgbClr val="F9FAFC"/>
                </a:highlight>
                <a:latin typeface="Arial"/>
                <a:ea typeface="Arial"/>
                <a:cs typeface="Arial"/>
                <a:sym typeface="Arial"/>
              </a:rPr>
              <a:t> statement terminates the loop immediately when it's encountered.</a:t>
            </a:r>
            <a:endParaRPr sz="1750" b="1">
              <a:solidFill>
                <a:srgbClr val="000000"/>
              </a:solidFill>
              <a:highlight>
                <a:srgbClr val="F9FAFC"/>
              </a:highlight>
              <a:latin typeface="Arial"/>
              <a:ea typeface="Arial"/>
              <a:cs typeface="Arial"/>
              <a:sym typeface="Arial"/>
            </a:endParaRPr>
          </a:p>
          <a:p>
            <a:pPr marL="0" lvl="0" indent="0" algn="l" rtl="0">
              <a:spcBef>
                <a:spcPts val="1200"/>
              </a:spcBef>
              <a:spcAft>
                <a:spcPts val="1200"/>
              </a:spcAft>
              <a:buNone/>
            </a:pPr>
            <a:endParaRPr sz="1750" b="1">
              <a:solidFill>
                <a:srgbClr val="000000"/>
              </a:solidFill>
              <a:highlight>
                <a:srgbClr val="F9FAFC"/>
              </a:highlight>
              <a:latin typeface="Arial"/>
              <a:ea typeface="Arial"/>
              <a:cs typeface="Arial"/>
              <a:sym typeface="Arial"/>
            </a:endParaRPr>
          </a:p>
        </p:txBody>
      </p:sp>
      <p:pic>
        <p:nvPicPr>
          <p:cNvPr id="70" name="Google Shape;70;p14"/>
          <p:cNvPicPr preferRelativeResize="0"/>
          <p:nvPr/>
        </p:nvPicPr>
        <p:blipFill>
          <a:blip r:embed="rId3">
            <a:alphaModFix/>
          </a:blip>
          <a:stretch>
            <a:fillRect/>
          </a:stretch>
        </p:blipFill>
        <p:spPr>
          <a:xfrm>
            <a:off x="311700" y="1693825"/>
            <a:ext cx="8327151" cy="2962075"/>
          </a:xfrm>
          <a:prstGeom prst="rect">
            <a:avLst/>
          </a:prstGeom>
          <a:noFill/>
          <a:ln>
            <a:noFill/>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2"/>
          <p:cNvSpPr txBox="1">
            <a:spLocks noGrp="1"/>
          </p:cNvSpPr>
          <p:nvPr>
            <p:ph type="title"/>
          </p:nvPr>
        </p:nvSpPr>
        <p:spPr>
          <a:xfrm>
            <a:off x="215450" y="-87300"/>
            <a:ext cx="8520600" cy="733500"/>
          </a:xfrm>
          <a:prstGeom prst="rect">
            <a:avLst/>
          </a:prstGeom>
        </p:spPr>
        <p:txBody>
          <a:bodyPr spcFirstLastPara="1" wrap="square" lIns="91425" tIns="91425" rIns="91425" bIns="91425" anchor="b" anchorCtr="0">
            <a:normAutofit/>
          </a:bodyPr>
          <a:lstStyle/>
          <a:p>
            <a:pPr marL="457200" lvl="0" indent="-419100" algn="l" rtl="0">
              <a:spcBef>
                <a:spcPts val="0"/>
              </a:spcBef>
              <a:spcAft>
                <a:spcPts val="0"/>
              </a:spcAft>
              <a:buSzPts val="3000"/>
              <a:buAutoNum type="arabicPeriod"/>
            </a:pPr>
            <a:r>
              <a:rPr lang="en"/>
              <a:t> Syntax error </a:t>
            </a:r>
            <a:endParaRPr/>
          </a:p>
        </p:txBody>
      </p:sp>
      <p:sp>
        <p:nvSpPr>
          <p:cNvPr id="168" name="Google Shape;168;p32"/>
          <p:cNvSpPr txBox="1">
            <a:spLocks noGrp="1"/>
          </p:cNvSpPr>
          <p:nvPr>
            <p:ph type="body" idx="1"/>
          </p:nvPr>
        </p:nvSpPr>
        <p:spPr>
          <a:xfrm>
            <a:off x="311700" y="539275"/>
            <a:ext cx="8520600" cy="3099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A syntax error occurs in python when your code violates the languages fundamental rules.</a:t>
            </a:r>
            <a:endParaRPr/>
          </a:p>
          <a:p>
            <a:pPr marL="0" lvl="0" indent="0" algn="l" rtl="0">
              <a:spcBef>
                <a:spcPts val="1200"/>
              </a:spcBef>
              <a:spcAft>
                <a:spcPts val="1200"/>
              </a:spcAft>
              <a:buNone/>
            </a:pPr>
            <a:endParaRPr/>
          </a:p>
        </p:txBody>
      </p:sp>
      <p:pic>
        <p:nvPicPr>
          <p:cNvPr id="169" name="Google Shape;169;p32"/>
          <p:cNvPicPr preferRelativeResize="0"/>
          <p:nvPr/>
        </p:nvPicPr>
        <p:blipFill>
          <a:blip r:embed="rId3">
            <a:alphaModFix/>
          </a:blip>
          <a:stretch>
            <a:fillRect/>
          </a:stretch>
        </p:blipFill>
        <p:spPr>
          <a:xfrm>
            <a:off x="117650" y="1308876"/>
            <a:ext cx="9143999" cy="33921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33"/>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2.  Runtime error</a:t>
            </a:r>
            <a:endParaRPr/>
          </a:p>
        </p:txBody>
      </p:sp>
      <p:sp>
        <p:nvSpPr>
          <p:cNvPr id="175" name="Google Shape;175;p33"/>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A runtime error in a program is an error that occurs while the program is running after being successfully compiled. Some of the common runtime error:</a:t>
            </a:r>
            <a:endParaRPr/>
          </a:p>
          <a:p>
            <a:pPr marL="0" lvl="0" indent="0" algn="l" rtl="0">
              <a:spcBef>
                <a:spcPts val="1200"/>
              </a:spcBef>
              <a:spcAft>
                <a:spcPts val="0"/>
              </a:spcAft>
              <a:buNone/>
            </a:pPr>
            <a:r>
              <a:rPr lang="en"/>
              <a:t>I. NameError</a:t>
            </a:r>
            <a:endParaRPr/>
          </a:p>
          <a:p>
            <a:pPr marL="0" lvl="0" indent="0" algn="l" rtl="0">
              <a:spcBef>
                <a:spcPts val="1200"/>
              </a:spcBef>
              <a:spcAft>
                <a:spcPts val="0"/>
              </a:spcAft>
              <a:buNone/>
            </a:pPr>
            <a:r>
              <a:rPr lang="en"/>
              <a:t>II.TypeError</a:t>
            </a:r>
            <a:endParaRPr/>
          </a:p>
          <a:p>
            <a:pPr marL="0" lvl="0" indent="0" algn="l" rtl="0">
              <a:spcBef>
                <a:spcPts val="1200"/>
              </a:spcBef>
              <a:spcAft>
                <a:spcPts val="0"/>
              </a:spcAft>
              <a:buNone/>
            </a:pPr>
            <a:r>
              <a:rPr lang="en"/>
              <a:t>III. ZeroDivisonError</a:t>
            </a:r>
            <a:endParaRPr/>
          </a:p>
          <a:p>
            <a:pPr marL="0" lvl="0" indent="0" algn="l" rtl="0">
              <a:spcBef>
                <a:spcPts val="1200"/>
              </a:spcBef>
              <a:spcAft>
                <a:spcPts val="1200"/>
              </a:spcAft>
              <a:buNone/>
            </a:pP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34"/>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457200" lvl="0" indent="-419100" algn="l" rtl="0">
              <a:spcBef>
                <a:spcPts val="0"/>
              </a:spcBef>
              <a:spcAft>
                <a:spcPts val="0"/>
              </a:spcAft>
              <a:buSzPts val="3000"/>
              <a:buAutoNum type="romanUcPeriod"/>
            </a:pPr>
            <a:r>
              <a:rPr lang="en"/>
              <a:t>NameError </a:t>
            </a:r>
            <a:endParaRPr/>
          </a:p>
        </p:txBody>
      </p:sp>
      <p:sp>
        <p:nvSpPr>
          <p:cNvPr id="181" name="Google Shape;181;p34"/>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A NameError in python occurs when the interpreter attempts to use a name that is not been defined or is not accessible in the current scope.</a:t>
            </a:r>
            <a:endParaRPr/>
          </a:p>
          <a:p>
            <a:pPr marL="0" lvl="0" indent="0" algn="l" rtl="0">
              <a:spcBef>
                <a:spcPts val="1200"/>
              </a:spcBef>
              <a:spcAft>
                <a:spcPts val="1200"/>
              </a:spcAft>
              <a:buNone/>
            </a:pPr>
            <a:r>
              <a:rPr lang="en"/>
              <a:t> </a:t>
            </a:r>
            <a:endParaRPr/>
          </a:p>
        </p:txBody>
      </p:sp>
      <p:pic>
        <p:nvPicPr>
          <p:cNvPr id="182" name="Google Shape;182;p34"/>
          <p:cNvPicPr preferRelativeResize="0"/>
          <p:nvPr/>
        </p:nvPicPr>
        <p:blipFill>
          <a:blip r:embed="rId3">
            <a:alphaModFix/>
          </a:blip>
          <a:stretch>
            <a:fillRect/>
          </a:stretch>
        </p:blipFill>
        <p:spPr>
          <a:xfrm>
            <a:off x="437425" y="2571738"/>
            <a:ext cx="8953500" cy="26193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sp>
        <p:nvSpPr>
          <p:cNvPr id="187" name="Google Shape;187;p35"/>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II.   TypeError </a:t>
            </a:r>
            <a:endParaRPr/>
          </a:p>
        </p:txBody>
      </p:sp>
      <p:sp>
        <p:nvSpPr>
          <p:cNvPr id="188" name="Google Shape;188;p35"/>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TypeError occurs when one try to perform an operation on incompatible data types.this often happens when mixing strings and numbers.</a:t>
            </a:r>
            <a:endParaRPr/>
          </a:p>
          <a:p>
            <a:pPr marL="0" lvl="0" indent="0" algn="l" rtl="0">
              <a:spcBef>
                <a:spcPts val="1200"/>
              </a:spcBef>
              <a:spcAft>
                <a:spcPts val="0"/>
              </a:spcAft>
              <a:buNone/>
            </a:pPr>
            <a:endParaRPr/>
          </a:p>
          <a:p>
            <a:pPr marL="0" lvl="0" indent="0" algn="l" rtl="0">
              <a:spcBef>
                <a:spcPts val="1200"/>
              </a:spcBef>
              <a:spcAft>
                <a:spcPts val="120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pic>
        <p:nvPicPr>
          <p:cNvPr id="193" name="Google Shape;193;p36"/>
          <p:cNvPicPr preferRelativeResize="0"/>
          <p:nvPr/>
        </p:nvPicPr>
        <p:blipFill>
          <a:blip r:embed="rId3">
            <a:alphaModFix/>
          </a:blip>
          <a:stretch>
            <a:fillRect/>
          </a:stretch>
        </p:blipFill>
        <p:spPr>
          <a:xfrm>
            <a:off x="152400" y="1007850"/>
            <a:ext cx="8839200" cy="4209568"/>
          </a:xfrm>
          <a:prstGeom prst="rect">
            <a:avLst/>
          </a:prstGeom>
          <a:noFill/>
          <a:ln>
            <a:noFill/>
          </a:ln>
        </p:spPr>
      </p:pic>
      <p:sp>
        <p:nvSpPr>
          <p:cNvPr id="194" name="Google Shape;194;p36"/>
          <p:cNvSpPr txBox="1">
            <a:spLocks noGrp="1"/>
          </p:cNvSpPr>
          <p:nvPr>
            <p:ph type="title" idx="4294967295"/>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II.   TypeError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37"/>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III. ZeroDivisionerror</a:t>
            </a:r>
            <a:endParaRPr/>
          </a:p>
        </p:txBody>
      </p:sp>
      <p:sp>
        <p:nvSpPr>
          <p:cNvPr id="200" name="Google Shape;200;p37"/>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a:t>A division operation is performed when the denominator is explicitly set to zero, which leads to ZeroDivisionerror.</a:t>
            </a:r>
            <a:endParaRPr/>
          </a:p>
          <a:p>
            <a:pPr marL="0" lvl="0" indent="0" algn="l" rtl="0">
              <a:spcBef>
                <a:spcPts val="1200"/>
              </a:spcBef>
              <a:spcAft>
                <a:spcPts val="0"/>
              </a:spcAft>
              <a:buNone/>
            </a:pPr>
            <a:r>
              <a:rPr lang="en"/>
              <a:t>numerator = 10</a:t>
            </a:r>
            <a:endParaRPr/>
          </a:p>
          <a:p>
            <a:pPr marL="0" lvl="0" indent="0" algn="l" rtl="0">
              <a:spcBef>
                <a:spcPts val="1200"/>
              </a:spcBef>
              <a:spcAft>
                <a:spcPts val="0"/>
              </a:spcAft>
              <a:buNone/>
            </a:pPr>
            <a:r>
              <a:rPr lang="en"/>
              <a:t>denominator = 0</a:t>
            </a:r>
            <a:endParaRPr/>
          </a:p>
          <a:p>
            <a:pPr marL="0" lvl="0" indent="0" algn="l" rtl="0">
              <a:spcBef>
                <a:spcPts val="1200"/>
              </a:spcBef>
              <a:spcAft>
                <a:spcPts val="0"/>
              </a:spcAft>
              <a:buNone/>
            </a:pPr>
            <a:r>
              <a:rPr lang="en"/>
              <a:t>result = numerator / denominator</a:t>
            </a:r>
            <a:endParaRPr/>
          </a:p>
          <a:p>
            <a:pPr marL="0" lvl="0" indent="0" algn="l" rtl="0">
              <a:spcBef>
                <a:spcPts val="1200"/>
              </a:spcBef>
              <a:spcAft>
                <a:spcPts val="1200"/>
              </a:spcAft>
              <a:buNone/>
            </a:pP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EAD1DC"/>
        </a:solidFill>
        <a:effectLst/>
      </p:bgPr>
    </p:bg>
    <p:spTree>
      <p:nvGrpSpPr>
        <p:cNvPr id="1" name="Shape 204"/>
        <p:cNvGrpSpPr/>
        <p:nvPr/>
      </p:nvGrpSpPr>
      <p:grpSpPr>
        <a:xfrm>
          <a:off x="0" y="0"/>
          <a:ext cx="0" cy="0"/>
          <a:chOff x="0" y="0"/>
          <a:chExt cx="0" cy="0"/>
        </a:xfrm>
      </p:grpSpPr>
      <p:sp>
        <p:nvSpPr>
          <p:cNvPr id="205" name="Google Shape;205;p38"/>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3. Logical error</a:t>
            </a:r>
            <a:endParaRPr/>
          </a:p>
        </p:txBody>
      </p:sp>
      <p:sp>
        <p:nvSpPr>
          <p:cNvPr id="206" name="Google Shape;206;p38"/>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Logical error are the types of error that runs without any error message, but produces incorrect results.These type of errors are often caused by flawed logic,incorrect assumptions,an incomplete understanding of the problem or the incorrect use of algorithm or formulas.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39"/>
          <p:cNvPicPr preferRelativeResize="0"/>
          <p:nvPr/>
        </p:nvPicPr>
        <p:blipFill>
          <a:blip r:embed="rId3">
            <a:alphaModFix/>
          </a:blip>
          <a:stretch>
            <a:fillRect/>
          </a:stretch>
        </p:blipFill>
        <p:spPr>
          <a:xfrm>
            <a:off x="141725" y="120325"/>
            <a:ext cx="7162800" cy="2066925"/>
          </a:xfrm>
          <a:prstGeom prst="rect">
            <a:avLst/>
          </a:prstGeom>
          <a:noFill/>
          <a:ln>
            <a:noFill/>
          </a:ln>
        </p:spPr>
      </p:pic>
      <p:pic>
        <p:nvPicPr>
          <p:cNvPr id="212" name="Google Shape;212;p39"/>
          <p:cNvPicPr preferRelativeResize="0"/>
          <p:nvPr/>
        </p:nvPicPr>
        <p:blipFill>
          <a:blip r:embed="rId4">
            <a:alphaModFix/>
          </a:blip>
          <a:stretch>
            <a:fillRect/>
          </a:stretch>
        </p:blipFill>
        <p:spPr>
          <a:xfrm>
            <a:off x="291400" y="2339650"/>
            <a:ext cx="6400800" cy="16192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pic>
        <p:nvPicPr>
          <p:cNvPr id="217" name="Google Shape;217;p40"/>
          <p:cNvPicPr preferRelativeResize="0"/>
          <p:nvPr/>
        </p:nvPicPr>
        <p:blipFill>
          <a:blip r:embed="rId3">
            <a:alphaModFix/>
          </a:blip>
          <a:stretch>
            <a:fillRect/>
          </a:stretch>
        </p:blipFill>
        <p:spPr>
          <a:xfrm>
            <a:off x="537350" y="997175"/>
            <a:ext cx="7943850" cy="247650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pic>
        <p:nvPicPr>
          <p:cNvPr id="222" name="Google Shape;222;p41"/>
          <p:cNvPicPr preferRelativeResize="0"/>
          <p:nvPr/>
        </p:nvPicPr>
        <p:blipFill>
          <a:blip r:embed="rId3">
            <a:alphaModFix/>
          </a:blip>
          <a:stretch>
            <a:fillRect/>
          </a:stretch>
        </p:blipFill>
        <p:spPr>
          <a:xfrm>
            <a:off x="0" y="152400"/>
            <a:ext cx="9144000" cy="50595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75" name="Google Shape;75;p15"/>
          <p:cNvPicPr preferRelativeResize="0"/>
          <p:nvPr/>
        </p:nvPicPr>
        <p:blipFill>
          <a:blip r:embed="rId3">
            <a:alphaModFix/>
          </a:blip>
          <a:stretch>
            <a:fillRect/>
          </a:stretch>
        </p:blipFill>
        <p:spPr>
          <a:xfrm>
            <a:off x="195175" y="152400"/>
            <a:ext cx="8839199" cy="2934136"/>
          </a:xfrm>
          <a:prstGeom prst="rect">
            <a:avLst/>
          </a:prstGeom>
          <a:noFill/>
          <a:ln>
            <a:noFill/>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42"/>
          <p:cNvSpPr txBox="1">
            <a:spLocks noGrp="1"/>
          </p:cNvSpPr>
          <p:nvPr>
            <p:ph type="title"/>
          </p:nvPr>
        </p:nvSpPr>
        <p:spPr>
          <a:xfrm>
            <a:off x="221675" y="672425"/>
            <a:ext cx="4045200" cy="17892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What is problem solving? </a:t>
            </a:r>
            <a:endParaRPr/>
          </a:p>
        </p:txBody>
      </p:sp>
      <p:sp>
        <p:nvSpPr>
          <p:cNvPr id="228" name="Google Shape;228;p42"/>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p>
            <a:pPr marL="0" lvl="0" indent="0" algn="ctr" rtl="0">
              <a:lnSpc>
                <a:spcPct val="100000"/>
              </a:lnSpc>
              <a:spcBef>
                <a:spcPts val="0"/>
              </a:spcBef>
              <a:spcAft>
                <a:spcPts val="0"/>
              </a:spcAft>
              <a:buNone/>
            </a:pPr>
            <a:endParaRPr/>
          </a:p>
        </p:txBody>
      </p:sp>
      <p:sp>
        <p:nvSpPr>
          <p:cNvPr id="229" name="Google Shape;229;p42"/>
          <p:cNvSpPr txBox="1"/>
          <p:nvPr/>
        </p:nvSpPr>
        <p:spPr>
          <a:xfrm>
            <a:off x="429875" y="2987725"/>
            <a:ext cx="3837000" cy="1732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lt1"/>
                </a:solidFill>
                <a:latin typeface="Source Code Pro"/>
                <a:ea typeface="Source Code Pro"/>
                <a:cs typeface="Source Code Pro"/>
                <a:sym typeface="Source Code Pro"/>
              </a:rPr>
              <a:t>Problem-solving is the ability to identify problems,brainstorms and analyze answers and implement the best solutions.</a:t>
            </a:r>
            <a:endParaRPr sz="1800">
              <a:solidFill>
                <a:schemeClr val="lt1"/>
              </a:solidFill>
              <a:latin typeface="Source Code Pro"/>
              <a:ea typeface="Source Code Pro"/>
              <a:cs typeface="Source Code Pro"/>
              <a:sym typeface="Source Code Pro"/>
            </a:endParaRPr>
          </a:p>
        </p:txBody>
      </p:sp>
      <p:pic>
        <p:nvPicPr>
          <p:cNvPr id="230" name="Google Shape;230;p42"/>
          <p:cNvPicPr preferRelativeResize="0"/>
          <p:nvPr/>
        </p:nvPicPr>
        <p:blipFill rotWithShape="1">
          <a:blip r:embed="rId3">
            <a:alphaModFix/>
          </a:blip>
          <a:srcRect l="23769" r="22208"/>
          <a:stretch/>
        </p:blipFill>
        <p:spPr>
          <a:xfrm>
            <a:off x="4572000" y="0"/>
            <a:ext cx="4572001" cy="5143500"/>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pic>
        <p:nvPicPr>
          <p:cNvPr id="235" name="Google Shape;235;p43"/>
          <p:cNvPicPr preferRelativeResize="0"/>
          <p:nvPr/>
        </p:nvPicPr>
        <p:blipFill>
          <a:blip r:embed="rId3">
            <a:alphaModFix/>
          </a:blip>
          <a:stretch>
            <a:fillRect/>
          </a:stretch>
        </p:blipFill>
        <p:spPr>
          <a:xfrm>
            <a:off x="152400" y="152400"/>
            <a:ext cx="8810775" cy="51435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pic>
        <p:nvPicPr>
          <p:cNvPr id="240" name="Google Shape;240;p44"/>
          <p:cNvPicPr preferRelativeResize="0"/>
          <p:nvPr/>
        </p:nvPicPr>
        <p:blipFill>
          <a:blip r:embed="rId3">
            <a:alphaModFix/>
          </a:blip>
          <a:stretch>
            <a:fillRect/>
          </a:stretch>
        </p:blipFill>
        <p:spPr>
          <a:xfrm>
            <a:off x="77550" y="592400"/>
            <a:ext cx="8842850" cy="4398700"/>
          </a:xfrm>
          <a:prstGeom prst="rect">
            <a:avLst/>
          </a:prstGeom>
          <a:noFill/>
          <a:ln>
            <a:noFill/>
          </a:ln>
        </p:spPr>
      </p:pic>
      <p:sp>
        <p:nvSpPr>
          <p:cNvPr id="241" name="Google Shape;241;p44"/>
          <p:cNvSpPr txBox="1">
            <a:spLocks noGrp="1"/>
          </p:cNvSpPr>
          <p:nvPr>
            <p:ph type="title" idx="4294967295"/>
          </p:nvPr>
        </p:nvSpPr>
        <p:spPr>
          <a:xfrm>
            <a:off x="183375" y="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Flowchart</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5"/>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Draw a flowchart to calculate the sum of two numbers</a:t>
            </a:r>
            <a:endParaRPr/>
          </a:p>
        </p:txBody>
      </p:sp>
      <p:pic>
        <p:nvPicPr>
          <p:cNvPr id="247" name="Google Shape;247;p45"/>
          <p:cNvPicPr preferRelativeResize="0"/>
          <p:nvPr/>
        </p:nvPicPr>
        <p:blipFill>
          <a:blip r:embed="rId3">
            <a:alphaModFix/>
          </a:blip>
          <a:stretch>
            <a:fillRect/>
          </a:stretch>
        </p:blipFill>
        <p:spPr>
          <a:xfrm>
            <a:off x="2750875" y="1023125"/>
            <a:ext cx="2991775" cy="4274350"/>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pic>
        <p:nvPicPr>
          <p:cNvPr id="252" name="Google Shape;252;p46"/>
          <p:cNvPicPr preferRelativeResize="0"/>
          <p:nvPr/>
        </p:nvPicPr>
        <p:blipFill>
          <a:blip r:embed="rId3">
            <a:alphaModFix/>
          </a:blip>
          <a:stretch>
            <a:fillRect/>
          </a:stretch>
        </p:blipFill>
        <p:spPr>
          <a:xfrm>
            <a:off x="1189650" y="56150"/>
            <a:ext cx="7228150" cy="52520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256"/>
        <p:cNvGrpSpPr/>
        <p:nvPr/>
      </p:nvGrpSpPr>
      <p:grpSpPr>
        <a:xfrm>
          <a:off x="0" y="0"/>
          <a:ext cx="0" cy="0"/>
          <a:chOff x="0" y="0"/>
          <a:chExt cx="0" cy="0"/>
        </a:xfrm>
      </p:grpSpPr>
      <p:sp>
        <p:nvSpPr>
          <p:cNvPr id="257" name="Google Shape;257;p47"/>
          <p:cNvSpPr txBox="1">
            <a:spLocks noGrp="1"/>
          </p:cNvSpPr>
          <p:nvPr>
            <p:ph type="title"/>
          </p:nvPr>
        </p:nvSpPr>
        <p:spPr>
          <a:xfrm>
            <a:off x="265500" y="1078750"/>
            <a:ext cx="4045200" cy="17892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
              <a:t>What is Pseudocode?</a:t>
            </a:r>
            <a:endParaRPr/>
          </a:p>
        </p:txBody>
      </p:sp>
      <p:sp>
        <p:nvSpPr>
          <p:cNvPr id="258" name="Google Shape;258;p47"/>
          <p:cNvSpPr txBox="1">
            <a:spLocks noGrp="1"/>
          </p:cNvSpPr>
          <p:nvPr>
            <p:ph type="subTitle" idx="1"/>
          </p:nvPr>
        </p:nvSpPr>
        <p:spPr>
          <a:xfrm>
            <a:off x="265500" y="2921401"/>
            <a:ext cx="4045200" cy="1345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sp>
        <p:nvSpPr>
          <p:cNvPr id="259" name="Google Shape;259;p47"/>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p>
            <a:pPr marL="0" lvl="0" indent="0" algn="l" rtl="0">
              <a:spcBef>
                <a:spcPts val="0"/>
              </a:spcBef>
              <a:spcAft>
                <a:spcPts val="1200"/>
              </a:spcAft>
              <a:buNone/>
            </a:pPr>
            <a:r>
              <a:rPr lang="en"/>
              <a:t>Pseudocode is a step by step written outline of your code that can gradually converted into programming language.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pic>
        <p:nvPicPr>
          <p:cNvPr id="264" name="Google Shape;264;p48"/>
          <p:cNvPicPr preferRelativeResize="0"/>
          <p:nvPr/>
        </p:nvPicPr>
        <p:blipFill>
          <a:blip r:embed="rId3">
            <a:alphaModFix/>
          </a:blip>
          <a:stretch>
            <a:fillRect/>
          </a:stretch>
        </p:blipFill>
        <p:spPr>
          <a:xfrm>
            <a:off x="376950" y="152400"/>
            <a:ext cx="8595656" cy="48387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pic>
        <p:nvPicPr>
          <p:cNvPr id="269" name="Google Shape;269;p49"/>
          <p:cNvPicPr preferRelativeResize="0"/>
          <p:nvPr/>
        </p:nvPicPr>
        <p:blipFill>
          <a:blip r:embed="rId3">
            <a:alphaModFix/>
          </a:blip>
          <a:stretch>
            <a:fillRect/>
          </a:stretch>
        </p:blipFill>
        <p:spPr>
          <a:xfrm>
            <a:off x="152400" y="152400"/>
            <a:ext cx="8810774" cy="51435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273"/>
        <p:cNvGrpSpPr/>
        <p:nvPr/>
      </p:nvGrpSpPr>
      <p:grpSpPr>
        <a:xfrm>
          <a:off x="0" y="0"/>
          <a:ext cx="0" cy="0"/>
          <a:chOff x="0" y="0"/>
          <a:chExt cx="0" cy="0"/>
        </a:xfrm>
      </p:grpSpPr>
      <p:pic>
        <p:nvPicPr>
          <p:cNvPr id="274" name="Google Shape;274;p50"/>
          <p:cNvPicPr preferRelativeResize="0"/>
          <p:nvPr/>
        </p:nvPicPr>
        <p:blipFill rotWithShape="1">
          <a:blip r:embed="rId3">
            <a:alphaModFix/>
          </a:blip>
          <a:srcRect l="35077"/>
          <a:stretch/>
        </p:blipFill>
        <p:spPr>
          <a:xfrm>
            <a:off x="739975" y="120325"/>
            <a:ext cx="7506724" cy="51435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pic>
        <p:nvPicPr>
          <p:cNvPr id="80" name="Google Shape;80;p16"/>
          <p:cNvPicPr preferRelativeResize="0"/>
          <p:nvPr/>
        </p:nvPicPr>
        <p:blipFill>
          <a:blip r:embed="rId3">
            <a:alphaModFix/>
          </a:blip>
          <a:stretch>
            <a:fillRect/>
          </a:stretch>
        </p:blipFill>
        <p:spPr>
          <a:xfrm>
            <a:off x="195175" y="152400"/>
            <a:ext cx="8839199" cy="2934136"/>
          </a:xfrm>
          <a:prstGeom prst="rect">
            <a:avLst/>
          </a:prstGeom>
          <a:noFill/>
          <a:ln>
            <a:noFill/>
          </a:ln>
        </p:spPr>
      </p:pic>
      <p:pic>
        <p:nvPicPr>
          <p:cNvPr id="81" name="Google Shape;81;p16"/>
          <p:cNvPicPr preferRelativeResize="0"/>
          <p:nvPr/>
        </p:nvPicPr>
        <p:blipFill rotWithShape="1">
          <a:blip r:embed="rId4">
            <a:alphaModFix/>
          </a:blip>
          <a:srcRect b="56968"/>
          <a:stretch/>
        </p:blipFill>
        <p:spPr>
          <a:xfrm>
            <a:off x="152400" y="3238925"/>
            <a:ext cx="8839200" cy="1438350"/>
          </a:xfrm>
          <a:prstGeom prst="rect">
            <a:avLst/>
          </a:prstGeom>
          <a:noFill/>
          <a:ln>
            <a:noFill/>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17"/>
          <p:cNvSpPr txBox="1">
            <a:spLocks noGrp="1"/>
          </p:cNvSpPr>
          <p:nvPr>
            <p:ph type="title"/>
          </p:nvPr>
        </p:nvSpPr>
        <p:spPr>
          <a:xfrm>
            <a:off x="311700" y="372500"/>
            <a:ext cx="8520600" cy="733500"/>
          </a:xfrm>
          <a:prstGeom prst="rect">
            <a:avLst/>
          </a:prstGeom>
        </p:spPr>
        <p:txBody>
          <a:bodyPr spcFirstLastPara="1" wrap="square" lIns="91425" tIns="91425" rIns="91425" bIns="91425" anchor="b" anchorCtr="0">
            <a:normAutofit/>
          </a:bodyPr>
          <a:lstStyle/>
          <a:p>
            <a:pPr marL="0" lvl="0" indent="0" algn="l" rtl="0">
              <a:spcBef>
                <a:spcPts val="0"/>
              </a:spcBef>
              <a:spcAft>
                <a:spcPts val="0"/>
              </a:spcAft>
              <a:buNone/>
            </a:pPr>
            <a:r>
              <a:rPr lang="en"/>
              <a:t>Continue statement</a:t>
            </a:r>
            <a:endParaRPr/>
          </a:p>
        </p:txBody>
      </p:sp>
      <p:sp>
        <p:nvSpPr>
          <p:cNvPr id="87" name="Google Shape;87;p17"/>
          <p:cNvSpPr txBox="1">
            <a:spLocks noGrp="1"/>
          </p:cNvSpPr>
          <p:nvPr>
            <p:ph type="body" idx="1"/>
          </p:nvPr>
        </p:nvSpPr>
        <p:spPr>
          <a:xfrm>
            <a:off x="311700" y="1201925"/>
            <a:ext cx="8520600" cy="33669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r>
              <a:rPr lang="en"/>
              <a:t>The continue statement skips the current iteration of the loop and the control flow of the next iteration.</a:t>
            </a:r>
            <a:endParaRPr/>
          </a:p>
        </p:txBody>
      </p:sp>
      <p:pic>
        <p:nvPicPr>
          <p:cNvPr id="88" name="Google Shape;88;p17"/>
          <p:cNvPicPr preferRelativeResize="0"/>
          <p:nvPr/>
        </p:nvPicPr>
        <p:blipFill>
          <a:blip r:embed="rId3">
            <a:alphaModFix/>
          </a:blip>
          <a:stretch>
            <a:fillRect/>
          </a:stretch>
        </p:blipFill>
        <p:spPr>
          <a:xfrm>
            <a:off x="38100" y="2078775"/>
            <a:ext cx="9067800" cy="2865825"/>
          </a:xfrm>
          <a:prstGeom prst="rect">
            <a:avLst/>
          </a:prstGeom>
          <a:noFill/>
          <a:ln>
            <a:noFill/>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pic>
        <p:nvPicPr>
          <p:cNvPr id="93" name="Google Shape;93;p18"/>
          <p:cNvPicPr preferRelativeResize="0"/>
          <p:nvPr/>
        </p:nvPicPr>
        <p:blipFill>
          <a:blip r:embed="rId3">
            <a:alphaModFix/>
          </a:blip>
          <a:stretch>
            <a:fillRect/>
          </a:stretch>
        </p:blipFill>
        <p:spPr>
          <a:xfrm>
            <a:off x="216550" y="367850"/>
            <a:ext cx="8839200" cy="4010000"/>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19"/>
          <p:cNvPicPr preferRelativeResize="0"/>
          <p:nvPr/>
        </p:nvPicPr>
        <p:blipFill>
          <a:blip r:embed="rId3">
            <a:alphaModFix/>
          </a:blip>
          <a:stretch>
            <a:fillRect/>
          </a:stretch>
        </p:blipFill>
        <p:spPr>
          <a:xfrm>
            <a:off x="216550" y="367850"/>
            <a:ext cx="8839200" cy="2876500"/>
          </a:xfrm>
          <a:prstGeom prst="rect">
            <a:avLst/>
          </a:prstGeom>
          <a:noFill/>
          <a:ln>
            <a:noFill/>
          </a:ln>
        </p:spPr>
      </p:pic>
      <p:pic>
        <p:nvPicPr>
          <p:cNvPr id="99" name="Google Shape;99;p19"/>
          <p:cNvPicPr preferRelativeResize="0"/>
          <p:nvPr/>
        </p:nvPicPr>
        <p:blipFill>
          <a:blip r:embed="rId4">
            <a:alphaModFix/>
          </a:blip>
          <a:stretch>
            <a:fillRect/>
          </a:stretch>
        </p:blipFill>
        <p:spPr>
          <a:xfrm>
            <a:off x="347050" y="3244350"/>
            <a:ext cx="8708700" cy="2002475"/>
          </a:xfrm>
          <a:prstGeom prst="rect">
            <a:avLst/>
          </a:prstGeom>
          <a:noFill/>
          <a:ln>
            <a:noFill/>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title"/>
          </p:nvPr>
        </p:nvSpPr>
        <p:spPr>
          <a:xfrm>
            <a:off x="311700" y="372500"/>
            <a:ext cx="8520600" cy="733500"/>
          </a:xfrm>
          <a:prstGeom prst="rect">
            <a:avLst/>
          </a:prstGeom>
          <a:solidFill>
            <a:schemeClr val="tx1"/>
          </a:solidFill>
        </p:spPr>
        <p:txBody>
          <a:bodyPr spcFirstLastPara="1" wrap="square" lIns="91425" tIns="91425" rIns="91425" bIns="91425" anchor="b" anchorCtr="0">
            <a:normAutofit/>
          </a:bodyPr>
          <a:lstStyle/>
          <a:p>
            <a:pPr marL="0" lvl="0" indent="0" algn="l" rtl="0">
              <a:spcBef>
                <a:spcPts val="0"/>
              </a:spcBef>
              <a:spcAft>
                <a:spcPts val="0"/>
              </a:spcAft>
              <a:buNone/>
            </a:pPr>
            <a:r>
              <a:rPr lang="en" dirty="0">
                <a:solidFill>
                  <a:schemeClr val="bg1"/>
                </a:solidFill>
              </a:rPr>
              <a:t>Python pass statement</a:t>
            </a:r>
            <a:endParaRPr>
              <a:solidFill>
                <a:schemeClr val="bg1"/>
              </a:solidFill>
            </a:endParaRPr>
          </a:p>
        </p:txBody>
      </p:sp>
      <p:sp>
        <p:nvSpPr>
          <p:cNvPr id="105" name="Google Shape;105;p20"/>
          <p:cNvSpPr txBox="1">
            <a:spLocks noGrp="1"/>
          </p:cNvSpPr>
          <p:nvPr>
            <p:ph type="body" idx="1"/>
          </p:nvPr>
        </p:nvSpPr>
        <p:spPr>
          <a:xfrm>
            <a:off x="311700" y="1468825"/>
            <a:ext cx="8520600" cy="34008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 dirty="0"/>
              <a:t>In python programming, the pass statement is a null statement which can be used as a placeholder for future code.</a:t>
            </a:r>
            <a:endParaRPr/>
          </a:p>
          <a:p>
            <a:pPr marL="0" lvl="0" indent="0" algn="l" rtl="0">
              <a:spcBef>
                <a:spcPts val="1200"/>
              </a:spcBef>
              <a:spcAft>
                <a:spcPts val="0"/>
              </a:spcAft>
              <a:buNone/>
            </a:pPr>
            <a:r>
              <a:rPr lang="en" dirty="0"/>
              <a:t>Suppose, we have a loop that is not yet implemented yet, but we want to implement it in the future. In such cases we can use the pass statement.</a:t>
            </a:r>
            <a:endParaRPr/>
          </a:p>
          <a:p>
            <a:pPr marL="0" lvl="0" indent="0" algn="l" rtl="0">
              <a:spcBef>
                <a:spcPts val="1200"/>
              </a:spcBef>
              <a:spcAft>
                <a:spcPts val="0"/>
              </a:spcAft>
              <a:buNone/>
            </a:pPr>
            <a:r>
              <a:rPr lang="en" dirty="0"/>
              <a:t>The syntax is:</a:t>
            </a:r>
            <a:endParaRPr/>
          </a:p>
          <a:p>
            <a:pPr marL="0" lvl="0" indent="0" algn="l" rtl="0">
              <a:spcBef>
                <a:spcPts val="1200"/>
              </a:spcBef>
              <a:spcAft>
                <a:spcPts val="1200"/>
              </a:spcAft>
              <a:buNone/>
            </a:pPr>
            <a:r>
              <a:rPr lang="en" dirty="0"/>
              <a:t>pass</a:t>
            </a:r>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311700" y="372500"/>
            <a:ext cx="8520600" cy="733500"/>
          </a:xfrm>
          <a:prstGeom prst="rect">
            <a:avLst/>
          </a:prstGeom>
          <a:solidFill>
            <a:schemeClr val="tx1"/>
          </a:solidFill>
        </p:spPr>
        <p:txBody>
          <a:bodyPr spcFirstLastPara="1" wrap="square" lIns="91425" tIns="91425" rIns="91425" bIns="91425" anchor="b" anchorCtr="0">
            <a:normAutofit/>
          </a:bodyPr>
          <a:lstStyle/>
          <a:p>
            <a:pPr marL="0" lvl="0" indent="0" algn="l" rtl="0">
              <a:spcBef>
                <a:spcPts val="0"/>
              </a:spcBef>
              <a:spcAft>
                <a:spcPts val="0"/>
              </a:spcAft>
              <a:buNone/>
            </a:pPr>
            <a:r>
              <a:rPr lang="en" dirty="0">
                <a:ln w="18415" cmpd="sng">
                  <a:solidFill>
                    <a:srgbClr val="FFFFFF"/>
                  </a:solidFill>
                  <a:prstDash val="solid"/>
                </a:ln>
                <a:solidFill>
                  <a:srgbClr val="FFFFFF"/>
                </a:solidFill>
                <a:effectLst>
                  <a:outerShdw blurRad="63500" dir="3600000" algn="tl" rotWithShape="0">
                    <a:srgbClr val="000000">
                      <a:alpha val="70000"/>
                    </a:srgbClr>
                  </a:outerShdw>
                </a:effectLst>
              </a:rPr>
              <a:t>Using pass with conditional statement</a:t>
            </a:r>
            <a:endParaRPr>
              <a:ln w="18415" cmpd="sng">
                <a:solidFill>
                  <a:srgbClr val="FFFFFF"/>
                </a:solidFill>
                <a:prstDash val="solid"/>
              </a:ln>
              <a:solidFill>
                <a:srgbClr val="FFFFFF"/>
              </a:solidFill>
              <a:effectLst>
                <a:outerShdw blurRad="63500" dir="3600000" algn="tl" rotWithShape="0">
                  <a:srgbClr val="000000">
                    <a:alpha val="70000"/>
                  </a:srgbClr>
                </a:outerShdw>
              </a:effectLst>
            </a:endParaRPr>
          </a:p>
        </p:txBody>
      </p:sp>
      <p:sp>
        <p:nvSpPr>
          <p:cNvPr id="111" name="Google Shape;111;p21"/>
          <p:cNvSpPr txBox="1">
            <a:spLocks noGrp="1"/>
          </p:cNvSpPr>
          <p:nvPr>
            <p:ph type="body" idx="1"/>
          </p:nvPr>
        </p:nvSpPr>
        <p:spPr>
          <a:xfrm>
            <a:off x="311700" y="1468825"/>
            <a:ext cx="8520600" cy="3099900"/>
          </a:xfrm>
          <a:prstGeom prst="rect">
            <a:avLst/>
          </a:prstGeom>
        </p:spPr>
        <p:txBody>
          <a:bodyPr spcFirstLastPara="1" wrap="square" lIns="91425" tIns="91425" rIns="91425" bIns="91425" anchor="t" anchorCtr="0">
            <a:normAutofit fontScale="92500" lnSpcReduction="10000"/>
          </a:bodyPr>
          <a:lstStyle/>
          <a:p>
            <a:pPr marL="0" lvl="0" indent="0" algn="l" rtl="0">
              <a:spcBef>
                <a:spcPts val="0"/>
              </a:spcBef>
              <a:spcAft>
                <a:spcPts val="0"/>
              </a:spcAft>
              <a:buNone/>
            </a:pPr>
            <a:r>
              <a:rPr lang="en" dirty="0"/>
              <a:t>n = 10</a:t>
            </a:r>
            <a:endParaRPr/>
          </a:p>
          <a:p>
            <a:pPr marL="0" lvl="0" indent="0" algn="l" rtl="0">
              <a:spcBef>
                <a:spcPts val="1200"/>
              </a:spcBef>
              <a:spcAft>
                <a:spcPts val="0"/>
              </a:spcAft>
              <a:buNone/>
            </a:pPr>
            <a:endParaRPr/>
          </a:p>
          <a:p>
            <a:pPr marL="0" lvl="0" indent="0" algn="l" rtl="0">
              <a:spcBef>
                <a:spcPts val="1200"/>
              </a:spcBef>
              <a:spcAft>
                <a:spcPts val="0"/>
              </a:spcAft>
              <a:buNone/>
            </a:pPr>
            <a:r>
              <a:rPr lang="en" dirty="0"/>
              <a:t># use pass inside if statement</a:t>
            </a:r>
            <a:endParaRPr/>
          </a:p>
          <a:p>
            <a:pPr marL="0" lvl="0" indent="0" algn="l" rtl="0">
              <a:spcBef>
                <a:spcPts val="1200"/>
              </a:spcBef>
              <a:spcAft>
                <a:spcPts val="0"/>
              </a:spcAft>
              <a:buNone/>
            </a:pPr>
            <a:r>
              <a:rPr lang="en" dirty="0"/>
              <a:t>if n &gt; 10:</a:t>
            </a:r>
            <a:endParaRPr/>
          </a:p>
          <a:p>
            <a:pPr marL="0" lvl="0" indent="0" algn="l" rtl="0">
              <a:spcBef>
                <a:spcPts val="1200"/>
              </a:spcBef>
              <a:spcAft>
                <a:spcPts val="0"/>
              </a:spcAft>
              <a:buNone/>
            </a:pPr>
            <a:r>
              <a:rPr lang="en" dirty="0"/>
              <a:t>    pass</a:t>
            </a:r>
            <a:endParaRPr/>
          </a:p>
          <a:p>
            <a:pPr marL="0" lvl="0" indent="0" algn="l" rtl="0">
              <a:spcBef>
                <a:spcPts val="1200"/>
              </a:spcBef>
              <a:spcAft>
                <a:spcPts val="0"/>
              </a:spcAft>
              <a:buNone/>
            </a:pPr>
            <a:endParaRPr/>
          </a:p>
          <a:p>
            <a:pPr marL="0" lvl="0" indent="0" algn="l" rtl="0">
              <a:spcBef>
                <a:spcPts val="1200"/>
              </a:spcBef>
              <a:spcAft>
                <a:spcPts val="0"/>
              </a:spcAft>
              <a:buNone/>
            </a:pPr>
            <a:r>
              <a:rPr lang="en" dirty="0"/>
              <a:t>print('Hello')</a:t>
            </a:r>
            <a:endParaRPr/>
          </a:p>
          <a:p>
            <a:pPr marL="0" lvl="0" indent="0" algn="l" rtl="0">
              <a:spcBef>
                <a:spcPts val="1200"/>
              </a:spcBef>
              <a:spcAft>
                <a:spcPts val="1200"/>
              </a:spcAft>
              <a:buNone/>
            </a:pPr>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0838F"/>
      </a:accent5>
      <a:accent6>
        <a:srgbClr val="F8E71C"/>
      </a:accent6>
      <a:hlink>
        <a:srgbClr val="00838F"/>
      </a:hlink>
      <a:folHlink>
        <a:srgbClr val="00838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586</Words>
  <PresentationFormat>On-screen Show (16:9)</PresentationFormat>
  <Paragraphs>69</Paragraphs>
  <Slides>38</Slides>
  <Notes>38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38</vt:i4>
      </vt:variant>
    </vt:vector>
  </HeadingPairs>
  <TitlesOfParts>
    <vt:vector size="43" baseType="lpstr">
      <vt:lpstr>Arial</vt:lpstr>
      <vt:lpstr>Oswald</vt:lpstr>
      <vt:lpstr>Courier New</vt:lpstr>
      <vt:lpstr>Source Code Pro</vt:lpstr>
      <vt:lpstr>Modern Writer</vt:lpstr>
      <vt:lpstr>Introduction to Problem solving</vt:lpstr>
      <vt:lpstr>Break statement</vt:lpstr>
      <vt:lpstr>Slide 3</vt:lpstr>
      <vt:lpstr>Slide 4</vt:lpstr>
      <vt:lpstr>Continue statement</vt:lpstr>
      <vt:lpstr>Slide 6</vt:lpstr>
      <vt:lpstr>Slide 7</vt:lpstr>
      <vt:lpstr>Python pass statement</vt:lpstr>
      <vt:lpstr>Using pass with conditional statement</vt:lpstr>
      <vt:lpstr>Slide 10</vt:lpstr>
      <vt:lpstr>Write a program to take input of a number and check it is prime number or composite number</vt:lpstr>
      <vt:lpstr>Write a program to take input of a number and check it is prime number or composite number</vt:lpstr>
      <vt:lpstr>Write a program to take input of a number n and m and print the numbers in the range are prime number or composite number</vt:lpstr>
      <vt:lpstr>Testing vs debugging</vt:lpstr>
      <vt:lpstr>Slide 15</vt:lpstr>
      <vt:lpstr>Slide 16</vt:lpstr>
      <vt:lpstr>Slide 17</vt:lpstr>
      <vt:lpstr>Slide 18</vt:lpstr>
      <vt:lpstr>Errors in python</vt:lpstr>
      <vt:lpstr> Syntax error </vt:lpstr>
      <vt:lpstr>2.  Runtime error</vt:lpstr>
      <vt:lpstr>NameError </vt:lpstr>
      <vt:lpstr>II.   TypeError </vt:lpstr>
      <vt:lpstr>II.   TypeError </vt:lpstr>
      <vt:lpstr>III. ZeroDivisionerror</vt:lpstr>
      <vt:lpstr>3. Logical error</vt:lpstr>
      <vt:lpstr>Slide 27</vt:lpstr>
      <vt:lpstr>Slide 28</vt:lpstr>
      <vt:lpstr>Slide 29</vt:lpstr>
      <vt:lpstr>What is problem solving? </vt:lpstr>
      <vt:lpstr>Slide 31</vt:lpstr>
      <vt:lpstr>Flowchart</vt:lpstr>
      <vt:lpstr>Draw a flowchart to calculate the sum of two numbers</vt:lpstr>
      <vt:lpstr>Slide 34</vt:lpstr>
      <vt:lpstr>What is Pseudocode?</vt:lpstr>
      <vt:lpstr>Slide 36</vt:lpstr>
      <vt:lpstr>Slide 37</vt:lpstr>
      <vt:lpstr>Slide 38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Problem solving</dc:title>
  <cp:lastModifiedBy>System_For All</cp:lastModifiedBy>
  <cp:revision>1</cp:revision>
  <dcterms:modified xsi:type="dcterms:W3CDTF">2025-08-25T04:12:22Z</dcterms:modified>
</cp:coreProperties>
</file>